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70" r:id="rId3"/>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Economica"/>
      <p:regular r:id="rId20"/>
      <p:bold r:id="rId21"/>
      <p:italic r:id="rId22"/>
      <p:boldItalic r:id="rId23"/>
    </p:embeddedFont>
    <p:embeddedFont>
      <p:font typeface="Open Sans"/>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font" Target="fonts/Economica-regular.fntdata"/><Relationship Id="rId22" Type="http://schemas.openxmlformats.org/officeDocument/2006/relationships/font" Target="fonts/Economica-italic.fntdata"/><Relationship Id="rId21" Type="http://schemas.openxmlformats.org/officeDocument/2006/relationships/font" Target="fonts/Economica-bold.fntdata"/><Relationship Id="rId24" Type="http://schemas.openxmlformats.org/officeDocument/2006/relationships/font" Target="fonts/OpenSans-regular.fntdata"/><Relationship Id="rId23" Type="http://schemas.openxmlformats.org/officeDocument/2006/relationships/font" Target="fonts/Economica-bold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OpenSans-italic.fntdata"/><Relationship Id="rId25" Type="http://schemas.openxmlformats.org/officeDocument/2006/relationships/font" Target="fonts/OpenSans-bold.fntdata"/><Relationship Id="rId27" Type="http://schemas.openxmlformats.org/officeDocument/2006/relationships/font" Target="fonts/OpenSans-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00.jpg>
</file>

<file path=ppt/media/image01.jpg>
</file>

<file path=ppt/media/image02.png>
</file>

<file path=ppt/media/image03.png>
</file>

<file path=ppt/media/image04.png>
</file>

<file path=ppt/media/image05.png>
</file>

<file path=ppt/media/image06.jpg>
</file>

<file path=ppt/media/image07.png>
</file>

<file path=ppt/media/image08.gif>
</file>

<file path=ppt/media/image0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7" name="Shape 97"/>
        <p:cNvGrpSpPr/>
        <p:nvPr/>
      </p:nvGrpSpPr>
      <p:grpSpPr>
        <a:xfrm>
          <a:off x="0" y="0"/>
          <a:ext cx="0" cy="0"/>
          <a:chOff x="0" y="0"/>
          <a:chExt cx="0" cy="0"/>
        </a:xfrm>
      </p:grpSpPr>
      <p:sp>
        <p:nvSpPr>
          <p:cNvPr id="98" name="Shape 98"/>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99" name="Shape 9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5" name="Shape 175"/>
        <p:cNvGrpSpPr/>
        <p:nvPr/>
      </p:nvGrpSpPr>
      <p:grpSpPr>
        <a:xfrm>
          <a:off x="0" y="0"/>
          <a:ext cx="0" cy="0"/>
          <a:chOff x="0" y="0"/>
          <a:chExt cx="0" cy="0"/>
        </a:xfrm>
      </p:grpSpPr>
      <p:sp>
        <p:nvSpPr>
          <p:cNvPr id="176" name="Shape 1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7" name="Shape 17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1" name="Shape 181"/>
        <p:cNvGrpSpPr/>
        <p:nvPr/>
      </p:nvGrpSpPr>
      <p:grpSpPr>
        <a:xfrm>
          <a:off x="0" y="0"/>
          <a:ext cx="0" cy="0"/>
          <a:chOff x="0" y="0"/>
          <a:chExt cx="0" cy="0"/>
        </a:xfrm>
      </p:grpSpPr>
      <p:sp>
        <p:nvSpPr>
          <p:cNvPr id="182" name="Shape 1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3" name="Shape 18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7" name="Shape 187"/>
        <p:cNvGrpSpPr/>
        <p:nvPr/>
      </p:nvGrpSpPr>
      <p:grpSpPr>
        <a:xfrm>
          <a:off x="0" y="0"/>
          <a:ext cx="0" cy="0"/>
          <a:chOff x="0" y="0"/>
          <a:chExt cx="0" cy="0"/>
        </a:xfrm>
      </p:grpSpPr>
      <p:sp>
        <p:nvSpPr>
          <p:cNvPr id="188" name="Shape 188"/>
          <p:cNvSpPr/>
          <p:nvPr>
            <p:ph idx="2" type="sldImg"/>
          </p:nvPr>
        </p:nvSpPr>
        <p:spPr>
          <a:xfrm>
            <a:off x="381162" y="685800"/>
            <a:ext cx="6096299" cy="3429000"/>
          </a:xfrm>
          <a:custGeom>
            <a:pathLst>
              <a:path extrusionOk="0" h="120000" w="120000">
                <a:moveTo>
                  <a:pt x="0" y="0"/>
                </a:moveTo>
                <a:lnTo>
                  <a:pt x="120000" y="0"/>
                </a:lnTo>
                <a:lnTo>
                  <a:pt x="120000" y="120000"/>
                </a:lnTo>
                <a:lnTo>
                  <a:pt x="0" y="120000"/>
                </a:lnTo>
                <a:close/>
              </a:path>
            </a:pathLst>
          </a:custGeom>
        </p:spPr>
      </p:sp>
      <p:sp>
        <p:nvSpPr>
          <p:cNvPr id="189" name="Shape 18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3" name="Shape 193"/>
        <p:cNvGrpSpPr/>
        <p:nvPr/>
      </p:nvGrpSpPr>
      <p:grpSpPr>
        <a:xfrm>
          <a:off x="0" y="0"/>
          <a:ext cx="0" cy="0"/>
          <a:chOff x="0" y="0"/>
          <a:chExt cx="0" cy="0"/>
        </a:xfrm>
      </p:grpSpPr>
      <p:sp>
        <p:nvSpPr>
          <p:cNvPr id="194" name="Shape 194"/>
          <p:cNvSpPr/>
          <p:nvPr>
            <p:ph idx="2" type="sldImg"/>
          </p:nvPr>
        </p:nvSpPr>
        <p:spPr>
          <a:xfrm>
            <a:off x="381162" y="685800"/>
            <a:ext cx="6096299" cy="3429000"/>
          </a:xfrm>
          <a:custGeom>
            <a:pathLst>
              <a:path extrusionOk="0" h="120000" w="120000">
                <a:moveTo>
                  <a:pt x="0" y="0"/>
                </a:moveTo>
                <a:lnTo>
                  <a:pt x="120000" y="0"/>
                </a:lnTo>
                <a:lnTo>
                  <a:pt x="120000" y="120000"/>
                </a:lnTo>
                <a:lnTo>
                  <a:pt x="0" y="120000"/>
                </a:lnTo>
                <a:close/>
              </a:path>
            </a:pathLst>
          </a:custGeom>
        </p:spPr>
      </p:sp>
      <p:sp>
        <p:nvSpPr>
          <p:cNvPr id="195" name="Shape 19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9" name="Shape 199"/>
        <p:cNvGrpSpPr/>
        <p:nvPr/>
      </p:nvGrpSpPr>
      <p:grpSpPr>
        <a:xfrm>
          <a:off x="0" y="0"/>
          <a:ext cx="0" cy="0"/>
          <a:chOff x="0" y="0"/>
          <a:chExt cx="0" cy="0"/>
        </a:xfrm>
      </p:grpSpPr>
      <p:sp>
        <p:nvSpPr>
          <p:cNvPr id="200" name="Shape 200"/>
          <p:cNvSpPr/>
          <p:nvPr>
            <p:ph idx="2" type="sldImg"/>
          </p:nvPr>
        </p:nvSpPr>
        <p:spPr>
          <a:xfrm>
            <a:off x="381162" y="685800"/>
            <a:ext cx="6096299" cy="3429000"/>
          </a:xfrm>
          <a:custGeom>
            <a:pathLst>
              <a:path extrusionOk="0" h="120000" w="120000">
                <a:moveTo>
                  <a:pt x="0" y="0"/>
                </a:moveTo>
                <a:lnTo>
                  <a:pt x="120000" y="0"/>
                </a:lnTo>
                <a:lnTo>
                  <a:pt x="120000" y="120000"/>
                </a:lnTo>
                <a:lnTo>
                  <a:pt x="0" y="120000"/>
                </a:lnTo>
                <a:close/>
              </a:path>
            </a:pathLst>
          </a:custGeom>
        </p:spPr>
      </p:sp>
      <p:sp>
        <p:nvSpPr>
          <p:cNvPr id="201" name="Shape 20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3" name="Shape 103"/>
        <p:cNvGrpSpPr/>
        <p:nvPr/>
      </p:nvGrpSpPr>
      <p:grpSpPr>
        <a:xfrm>
          <a:off x="0" y="0"/>
          <a:ext cx="0" cy="0"/>
          <a:chOff x="0" y="0"/>
          <a:chExt cx="0" cy="0"/>
        </a:xfrm>
      </p:grpSpPr>
      <p:sp>
        <p:nvSpPr>
          <p:cNvPr id="104" name="Shape 1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5" name="Shape 10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9" name="Shape 119"/>
        <p:cNvGrpSpPr/>
        <p:nvPr/>
      </p:nvGrpSpPr>
      <p:grpSpPr>
        <a:xfrm>
          <a:off x="0" y="0"/>
          <a:ext cx="0" cy="0"/>
          <a:chOff x="0" y="0"/>
          <a:chExt cx="0" cy="0"/>
        </a:xfrm>
      </p:grpSpPr>
      <p:sp>
        <p:nvSpPr>
          <p:cNvPr id="120" name="Shape 1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1" name="Shape 12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3" name="Shape 133"/>
        <p:cNvGrpSpPr/>
        <p:nvPr/>
      </p:nvGrpSpPr>
      <p:grpSpPr>
        <a:xfrm>
          <a:off x="0" y="0"/>
          <a:ext cx="0" cy="0"/>
          <a:chOff x="0" y="0"/>
          <a:chExt cx="0" cy="0"/>
        </a:xfrm>
      </p:grpSpPr>
      <p:sp>
        <p:nvSpPr>
          <p:cNvPr id="134" name="Shape 1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5" name="Shape 13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9" name="Shape 139"/>
        <p:cNvGrpSpPr/>
        <p:nvPr/>
      </p:nvGrpSpPr>
      <p:grpSpPr>
        <a:xfrm>
          <a:off x="0" y="0"/>
          <a:ext cx="0" cy="0"/>
          <a:chOff x="0" y="0"/>
          <a:chExt cx="0" cy="0"/>
        </a:xfrm>
      </p:grpSpPr>
      <p:sp>
        <p:nvSpPr>
          <p:cNvPr id="140" name="Shape 1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1" name="Shape 14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5" name="Shape 145"/>
        <p:cNvGrpSpPr/>
        <p:nvPr/>
      </p:nvGrpSpPr>
      <p:grpSpPr>
        <a:xfrm>
          <a:off x="0" y="0"/>
          <a:ext cx="0" cy="0"/>
          <a:chOff x="0" y="0"/>
          <a:chExt cx="0" cy="0"/>
        </a:xfrm>
      </p:grpSpPr>
      <p:sp>
        <p:nvSpPr>
          <p:cNvPr id="146" name="Shape 1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7" name="Shape 14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3" name="Shape 153"/>
        <p:cNvGrpSpPr/>
        <p:nvPr/>
      </p:nvGrpSpPr>
      <p:grpSpPr>
        <a:xfrm>
          <a:off x="0" y="0"/>
          <a:ext cx="0" cy="0"/>
          <a:chOff x="0" y="0"/>
          <a:chExt cx="0" cy="0"/>
        </a:xfrm>
      </p:grpSpPr>
      <p:sp>
        <p:nvSpPr>
          <p:cNvPr id="154" name="Shape 15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5" name="Shape 15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0" name="Shape 160"/>
        <p:cNvGrpSpPr/>
        <p:nvPr/>
      </p:nvGrpSpPr>
      <p:grpSpPr>
        <a:xfrm>
          <a:off x="0" y="0"/>
          <a:ext cx="0" cy="0"/>
          <a:chOff x="0" y="0"/>
          <a:chExt cx="0" cy="0"/>
        </a:xfrm>
      </p:grpSpPr>
      <p:sp>
        <p:nvSpPr>
          <p:cNvPr id="161" name="Shape 1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2" name="Shape 16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7" name="Shape 167"/>
        <p:cNvGrpSpPr/>
        <p:nvPr/>
      </p:nvGrpSpPr>
      <p:grpSpPr>
        <a:xfrm>
          <a:off x="0" y="0"/>
          <a:ext cx="0" cy="0"/>
          <a:chOff x="0" y="0"/>
          <a:chExt cx="0" cy="0"/>
        </a:xfrm>
      </p:grpSpPr>
      <p:sp>
        <p:nvSpPr>
          <p:cNvPr id="168" name="Shape 1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9" name="Shape 16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0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09.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p:nvPr/>
        </p:nvSpPr>
        <p:spPr>
          <a:xfrm>
            <a:off x="2744012" y="756700"/>
            <a:ext cx="1081625" cy="1124950"/>
          </a:xfrm>
          <a:custGeom>
            <a:pathLst>
              <a:path extrusionOk="0" h="44998" w="43265">
                <a:moveTo>
                  <a:pt x="0" y="44998"/>
                </a:moveTo>
                <a:lnTo>
                  <a:pt x="0" y="0"/>
                </a:lnTo>
                <a:lnTo>
                  <a:pt x="43265" y="0"/>
                </a:lnTo>
              </a:path>
            </a:pathLst>
          </a:custGeom>
          <a:noFill/>
          <a:ln cap="flat" cmpd="sng" w="28575">
            <a:solidFill>
              <a:srgbClr val="FFC107"/>
            </a:solidFill>
            <a:prstDash val="solid"/>
            <a:miter/>
            <a:headEnd len="med" w="med" type="none"/>
            <a:tailEnd len="med" w="med" type="none"/>
          </a:ln>
        </p:spPr>
      </p:sp>
      <p:sp>
        <p:nvSpPr>
          <p:cNvPr id="11" name="Shape 11"/>
          <p:cNvSpPr/>
          <p:nvPr/>
        </p:nvSpPr>
        <p:spPr>
          <a:xfrm rot="10800000">
            <a:off x="5318350" y="3266725"/>
            <a:ext cx="1081625" cy="1124950"/>
          </a:xfrm>
          <a:custGeom>
            <a:pathLst>
              <a:path extrusionOk="0" h="44998" w="43265">
                <a:moveTo>
                  <a:pt x="0" y="44998"/>
                </a:moveTo>
                <a:lnTo>
                  <a:pt x="0" y="0"/>
                </a:lnTo>
                <a:lnTo>
                  <a:pt x="43265" y="0"/>
                </a:lnTo>
              </a:path>
            </a:pathLst>
          </a:custGeom>
          <a:noFill/>
          <a:ln cap="flat" cmpd="sng" w="28575">
            <a:solidFill>
              <a:srgbClr val="FFC107"/>
            </a:solidFill>
            <a:prstDash val="solid"/>
            <a:miter/>
            <a:headEnd len="med" w="med" type="none"/>
            <a:tailEnd len="med" w="med" type="none"/>
          </a:ln>
        </p:spPr>
      </p:sp>
      <p:sp>
        <p:nvSpPr>
          <p:cNvPr id="12" name="Shape 12"/>
          <p:cNvSpPr txBox="1"/>
          <p:nvPr>
            <p:ph type="ctrTitle"/>
          </p:nvPr>
        </p:nvSpPr>
        <p:spPr>
          <a:xfrm>
            <a:off x="2906600" y="1525705"/>
            <a:ext cx="3054600" cy="1537199"/>
          </a:xfrm>
          <a:prstGeom prst="rect">
            <a:avLst/>
          </a:prstGeom>
        </p:spPr>
        <p:txBody>
          <a:bodyPr anchorCtr="0" anchor="b"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13" name="Shape 13"/>
          <p:cNvSpPr txBox="1"/>
          <p:nvPr>
            <p:ph idx="1" type="subTitle"/>
          </p:nvPr>
        </p:nvSpPr>
        <p:spPr>
          <a:xfrm>
            <a:off x="3044700" y="3116580"/>
            <a:ext cx="3054600" cy="701400"/>
          </a:xfrm>
          <a:prstGeom prst="rect">
            <a:avLst/>
          </a:prstGeom>
        </p:spPr>
        <p:txBody>
          <a:bodyPr anchorCtr="0" anchor="t" bIns="91425" lIns="91425" rIns="91425" tIns="91425"/>
          <a:lstStyle>
            <a:lvl1pPr lvl="0" algn="ctr">
              <a:lnSpc>
                <a:spcPct val="100000"/>
              </a:lnSpc>
              <a:spcBef>
                <a:spcPts val="0"/>
              </a:spcBef>
              <a:spcAft>
                <a:spcPts val="0"/>
              </a:spcAft>
              <a:buSzPct val="100000"/>
              <a:buFont typeface="Economica"/>
              <a:buNone/>
              <a:defRPr sz="2100">
                <a:latin typeface="Economica"/>
                <a:ea typeface="Economica"/>
                <a:cs typeface="Economica"/>
                <a:sym typeface="Economica"/>
              </a:defRPr>
            </a:lvl1pPr>
            <a:lvl2pPr lvl="1" algn="ctr">
              <a:lnSpc>
                <a:spcPct val="100000"/>
              </a:lnSpc>
              <a:spcBef>
                <a:spcPts val="0"/>
              </a:spcBef>
              <a:spcAft>
                <a:spcPts val="0"/>
              </a:spcAft>
              <a:buSzPct val="100000"/>
              <a:buFont typeface="Economica"/>
              <a:buNone/>
              <a:defRPr sz="2100">
                <a:latin typeface="Economica"/>
                <a:ea typeface="Economica"/>
                <a:cs typeface="Economica"/>
                <a:sym typeface="Economica"/>
              </a:defRPr>
            </a:lvl2pPr>
            <a:lvl3pPr lvl="2" algn="ctr">
              <a:lnSpc>
                <a:spcPct val="100000"/>
              </a:lnSpc>
              <a:spcBef>
                <a:spcPts val="0"/>
              </a:spcBef>
              <a:spcAft>
                <a:spcPts val="0"/>
              </a:spcAft>
              <a:buSzPct val="100000"/>
              <a:buFont typeface="Economica"/>
              <a:buNone/>
              <a:defRPr sz="2100">
                <a:latin typeface="Economica"/>
                <a:ea typeface="Economica"/>
                <a:cs typeface="Economica"/>
                <a:sym typeface="Economica"/>
              </a:defRPr>
            </a:lvl3pPr>
            <a:lvl4pPr lvl="3" algn="ctr">
              <a:lnSpc>
                <a:spcPct val="100000"/>
              </a:lnSpc>
              <a:spcBef>
                <a:spcPts val="0"/>
              </a:spcBef>
              <a:spcAft>
                <a:spcPts val="0"/>
              </a:spcAft>
              <a:buSzPct val="100000"/>
              <a:buFont typeface="Economica"/>
              <a:buNone/>
              <a:defRPr sz="2100">
                <a:latin typeface="Economica"/>
                <a:ea typeface="Economica"/>
                <a:cs typeface="Economica"/>
                <a:sym typeface="Economica"/>
              </a:defRPr>
            </a:lvl4pPr>
            <a:lvl5pPr lvl="4" algn="ctr">
              <a:lnSpc>
                <a:spcPct val="100000"/>
              </a:lnSpc>
              <a:spcBef>
                <a:spcPts val="0"/>
              </a:spcBef>
              <a:spcAft>
                <a:spcPts val="0"/>
              </a:spcAft>
              <a:buSzPct val="100000"/>
              <a:buFont typeface="Economica"/>
              <a:buNone/>
              <a:defRPr sz="2100">
                <a:latin typeface="Economica"/>
                <a:ea typeface="Economica"/>
                <a:cs typeface="Economica"/>
                <a:sym typeface="Economica"/>
              </a:defRPr>
            </a:lvl5pPr>
            <a:lvl6pPr lvl="5" algn="ctr">
              <a:lnSpc>
                <a:spcPct val="100000"/>
              </a:lnSpc>
              <a:spcBef>
                <a:spcPts val="0"/>
              </a:spcBef>
              <a:spcAft>
                <a:spcPts val="0"/>
              </a:spcAft>
              <a:buSzPct val="100000"/>
              <a:buFont typeface="Economica"/>
              <a:buNone/>
              <a:defRPr sz="2100">
                <a:latin typeface="Economica"/>
                <a:ea typeface="Economica"/>
                <a:cs typeface="Economica"/>
                <a:sym typeface="Economica"/>
              </a:defRPr>
            </a:lvl6pPr>
            <a:lvl7pPr lvl="6" algn="ctr">
              <a:lnSpc>
                <a:spcPct val="100000"/>
              </a:lnSpc>
              <a:spcBef>
                <a:spcPts val="0"/>
              </a:spcBef>
              <a:spcAft>
                <a:spcPts val="0"/>
              </a:spcAft>
              <a:buSzPct val="100000"/>
              <a:buFont typeface="Economica"/>
              <a:buNone/>
              <a:defRPr sz="2100">
                <a:latin typeface="Economica"/>
                <a:ea typeface="Economica"/>
                <a:cs typeface="Economica"/>
                <a:sym typeface="Economica"/>
              </a:defRPr>
            </a:lvl7pPr>
            <a:lvl8pPr lvl="7" algn="ctr">
              <a:lnSpc>
                <a:spcPct val="100000"/>
              </a:lnSpc>
              <a:spcBef>
                <a:spcPts val="0"/>
              </a:spcBef>
              <a:spcAft>
                <a:spcPts val="0"/>
              </a:spcAft>
              <a:buSzPct val="100000"/>
              <a:buFont typeface="Economica"/>
              <a:buNone/>
              <a:defRPr sz="2100">
                <a:latin typeface="Economica"/>
                <a:ea typeface="Economica"/>
                <a:cs typeface="Economica"/>
                <a:sym typeface="Economica"/>
              </a:defRPr>
            </a:lvl8pPr>
            <a:lvl9pPr lvl="8" algn="ctr">
              <a:lnSpc>
                <a:spcPct val="100000"/>
              </a:lnSpc>
              <a:spcBef>
                <a:spcPts val="0"/>
              </a:spcBef>
              <a:spcAft>
                <a:spcPts val="0"/>
              </a:spcAft>
              <a:buSzPct val="100000"/>
              <a:buFont typeface="Economica"/>
              <a:buNone/>
              <a:defRPr sz="2100">
                <a:latin typeface="Economica"/>
                <a:ea typeface="Economica"/>
                <a:cs typeface="Economica"/>
                <a:sym typeface="Economica"/>
              </a:defRPr>
            </a:lvl9pPr>
          </a:lstStyle>
          <a:p/>
        </p:txBody>
      </p:sp>
      <p:pic>
        <p:nvPicPr>
          <p:cNvPr id="14" name="Shape 14"/>
          <p:cNvPicPr preferRelativeResize="0"/>
          <p:nvPr/>
        </p:nvPicPr>
        <p:blipFill>
          <a:blip r:embed="rId2">
            <a:alphaModFix/>
          </a:blip>
          <a:stretch>
            <a:fillRect/>
          </a:stretch>
        </p:blipFill>
        <p:spPr>
          <a:xfrm>
            <a:off x="65774" y="4298450"/>
            <a:ext cx="811220" cy="568818"/>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4" name="Shape 44"/>
        <p:cNvGrpSpPr/>
        <p:nvPr/>
      </p:nvGrpSpPr>
      <p:grpSpPr>
        <a:xfrm>
          <a:off x="0" y="0"/>
          <a:ext cx="0" cy="0"/>
          <a:chOff x="0" y="0"/>
          <a:chExt cx="0" cy="0"/>
        </a:xfrm>
      </p:grpSpPr>
      <p:sp>
        <p:nvSpPr>
          <p:cNvPr id="45" name="Shape 45"/>
          <p:cNvSpPr txBox="1"/>
          <p:nvPr>
            <p:ph idx="1" type="body"/>
          </p:nvPr>
        </p:nvSpPr>
        <p:spPr>
          <a:xfrm>
            <a:off x="319500" y="4218925"/>
            <a:ext cx="5998800" cy="598800"/>
          </a:xfrm>
          <a:prstGeom prst="rect">
            <a:avLst/>
          </a:prstGeom>
        </p:spPr>
        <p:txBody>
          <a:bodyPr anchorCtr="0" anchor="ctr" bIns="91425" lIns="91425" rIns="91425" tIns="91425"/>
          <a:lstStyle>
            <a:lvl1pPr lvl="0">
              <a:lnSpc>
                <a:spcPct val="100000"/>
              </a:lnSpc>
              <a:spcBef>
                <a:spcPts val="0"/>
              </a:spcBef>
              <a:spcAft>
                <a:spcPts val="0"/>
              </a:spcAft>
              <a:buSzPct val="100000"/>
              <a:buFont typeface="Economica"/>
              <a:buNone/>
              <a:defRPr sz="2400">
                <a:latin typeface="Economica"/>
                <a:ea typeface="Economica"/>
                <a:cs typeface="Economica"/>
                <a:sym typeface="Economica"/>
              </a:defRPr>
            </a:lvl1pPr>
          </a:lstStyle>
          <a:p/>
        </p:txBody>
      </p:sp>
      <p:sp>
        <p:nvSpPr>
          <p:cNvPr id="46" name="Shape 46"/>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7" name="Shape 47"/>
        <p:cNvGrpSpPr/>
        <p:nvPr/>
      </p:nvGrpSpPr>
      <p:grpSpPr>
        <a:xfrm>
          <a:off x="0" y="0"/>
          <a:ext cx="0" cy="0"/>
          <a:chOff x="0" y="0"/>
          <a:chExt cx="0" cy="0"/>
        </a:xfrm>
      </p:grpSpPr>
      <p:sp>
        <p:nvSpPr>
          <p:cNvPr id="48" name="Shape 48"/>
          <p:cNvSpPr/>
          <p:nvPr/>
        </p:nvSpPr>
        <p:spPr>
          <a:xfrm>
            <a:off x="0" y="5045700"/>
            <a:ext cx="9144000" cy="97800"/>
          </a:xfrm>
          <a:prstGeom prst="rect">
            <a:avLst/>
          </a:prstGeom>
          <a:solidFill>
            <a:srgbClr val="FFE57F"/>
          </a:solidFill>
          <a:ln>
            <a:noFill/>
          </a:ln>
        </p:spPr>
        <p:txBody>
          <a:bodyPr anchorCtr="0" anchor="ctr" bIns="91425" lIns="91425" rIns="91425" tIns="91425">
            <a:noAutofit/>
          </a:bodyPr>
          <a:lstStyle/>
          <a:p>
            <a:pPr lvl="0">
              <a:spcBef>
                <a:spcPts val="0"/>
              </a:spcBef>
              <a:buNone/>
            </a:pPr>
            <a:r>
              <a:t/>
            </a:r>
            <a:endParaRPr/>
          </a:p>
        </p:txBody>
      </p:sp>
      <p:sp>
        <p:nvSpPr>
          <p:cNvPr id="49" name="Shape 49"/>
          <p:cNvSpPr txBox="1"/>
          <p:nvPr>
            <p:ph type="title"/>
          </p:nvPr>
        </p:nvSpPr>
        <p:spPr>
          <a:xfrm>
            <a:off x="311700" y="957125"/>
            <a:ext cx="8520600" cy="2128800"/>
          </a:xfrm>
          <a:prstGeom prst="rect">
            <a:avLst/>
          </a:prstGeom>
        </p:spPr>
        <p:txBody>
          <a:bodyPr anchorCtr="0" anchor="ctr" bIns="91425" lIns="91425" rIns="91425" tIns="91425"/>
          <a:lstStyle>
            <a:lvl1pPr lvl="0" algn="ctr">
              <a:spcBef>
                <a:spcPts val="0"/>
              </a:spcBef>
              <a:buSzPct val="100000"/>
              <a:defRPr sz="16000"/>
            </a:lvl1pPr>
            <a:lvl2pPr lvl="1" algn="ctr">
              <a:spcBef>
                <a:spcPts val="0"/>
              </a:spcBef>
              <a:buClr>
                <a:schemeClr val="lt2"/>
              </a:buClr>
              <a:buSzPct val="100000"/>
              <a:defRPr sz="16000">
                <a:solidFill>
                  <a:schemeClr val="lt2"/>
                </a:solidFill>
              </a:defRPr>
            </a:lvl2pPr>
            <a:lvl3pPr lvl="2" algn="ctr">
              <a:spcBef>
                <a:spcPts val="0"/>
              </a:spcBef>
              <a:buClr>
                <a:schemeClr val="lt2"/>
              </a:buClr>
              <a:buSzPct val="100000"/>
              <a:defRPr sz="16000">
                <a:solidFill>
                  <a:schemeClr val="lt2"/>
                </a:solidFill>
              </a:defRPr>
            </a:lvl3pPr>
            <a:lvl4pPr lvl="3" algn="ctr">
              <a:spcBef>
                <a:spcPts val="0"/>
              </a:spcBef>
              <a:buClr>
                <a:schemeClr val="lt2"/>
              </a:buClr>
              <a:buSzPct val="100000"/>
              <a:defRPr sz="16000">
                <a:solidFill>
                  <a:schemeClr val="lt2"/>
                </a:solidFill>
              </a:defRPr>
            </a:lvl4pPr>
            <a:lvl5pPr lvl="4" algn="ctr">
              <a:spcBef>
                <a:spcPts val="0"/>
              </a:spcBef>
              <a:buClr>
                <a:schemeClr val="lt2"/>
              </a:buClr>
              <a:buSzPct val="100000"/>
              <a:defRPr sz="16000">
                <a:solidFill>
                  <a:schemeClr val="lt2"/>
                </a:solidFill>
              </a:defRPr>
            </a:lvl5pPr>
            <a:lvl6pPr lvl="5" algn="ctr">
              <a:spcBef>
                <a:spcPts val="0"/>
              </a:spcBef>
              <a:buClr>
                <a:schemeClr val="lt2"/>
              </a:buClr>
              <a:buSzPct val="100000"/>
              <a:defRPr sz="16000">
                <a:solidFill>
                  <a:schemeClr val="lt2"/>
                </a:solidFill>
              </a:defRPr>
            </a:lvl6pPr>
            <a:lvl7pPr lvl="6" algn="ctr">
              <a:spcBef>
                <a:spcPts val="0"/>
              </a:spcBef>
              <a:buClr>
                <a:schemeClr val="lt2"/>
              </a:buClr>
              <a:buSzPct val="100000"/>
              <a:defRPr sz="16000">
                <a:solidFill>
                  <a:schemeClr val="lt2"/>
                </a:solidFill>
              </a:defRPr>
            </a:lvl7pPr>
            <a:lvl8pPr lvl="7" algn="ctr">
              <a:spcBef>
                <a:spcPts val="0"/>
              </a:spcBef>
              <a:buClr>
                <a:schemeClr val="lt2"/>
              </a:buClr>
              <a:buSzPct val="100000"/>
              <a:defRPr sz="16000">
                <a:solidFill>
                  <a:schemeClr val="lt2"/>
                </a:solidFill>
              </a:defRPr>
            </a:lvl8pPr>
            <a:lvl9pPr lvl="8" algn="ctr">
              <a:spcBef>
                <a:spcPts val="0"/>
              </a:spcBef>
              <a:buClr>
                <a:schemeClr val="lt2"/>
              </a:buClr>
              <a:buSzPct val="100000"/>
              <a:defRPr sz="16000">
                <a:solidFill>
                  <a:schemeClr val="lt2"/>
                </a:solidFill>
              </a:defRPr>
            </a:lvl9pPr>
          </a:lstStyle>
          <a:p/>
        </p:txBody>
      </p:sp>
      <p:sp>
        <p:nvSpPr>
          <p:cNvPr id="50" name="Shape 50"/>
          <p:cNvSpPr txBox="1"/>
          <p:nvPr>
            <p:ph idx="1" type="body"/>
          </p:nvPr>
        </p:nvSpPr>
        <p:spPr>
          <a:xfrm>
            <a:off x="311700" y="3162000"/>
            <a:ext cx="8520600" cy="10716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55" name="Shape 55"/>
        <p:cNvGrpSpPr/>
        <p:nvPr/>
      </p:nvGrpSpPr>
      <p:grpSpPr>
        <a:xfrm>
          <a:off x="0" y="0"/>
          <a:ext cx="0" cy="0"/>
          <a:chOff x="0" y="0"/>
          <a:chExt cx="0" cy="0"/>
        </a:xfrm>
      </p:grpSpPr>
      <p:sp>
        <p:nvSpPr>
          <p:cNvPr id="56" name="Shape 56"/>
          <p:cNvSpPr/>
          <p:nvPr/>
        </p:nvSpPr>
        <p:spPr>
          <a:xfrm>
            <a:off x="2744012" y="756700"/>
            <a:ext cx="1081625" cy="1124950"/>
          </a:xfrm>
          <a:custGeom>
            <a:pathLst>
              <a:path extrusionOk="0" h="44998" w="43265">
                <a:moveTo>
                  <a:pt x="0" y="44998"/>
                </a:moveTo>
                <a:lnTo>
                  <a:pt x="0" y="0"/>
                </a:lnTo>
                <a:lnTo>
                  <a:pt x="43265" y="0"/>
                </a:lnTo>
              </a:path>
            </a:pathLst>
          </a:custGeom>
          <a:noFill/>
          <a:ln cap="flat" cmpd="sng" w="28575">
            <a:solidFill>
              <a:srgbClr val="FFE57F"/>
            </a:solidFill>
            <a:prstDash val="solid"/>
            <a:miter/>
            <a:headEnd len="med" w="med" type="none"/>
            <a:tailEnd len="med" w="med" type="none"/>
          </a:ln>
        </p:spPr>
      </p:sp>
      <p:sp>
        <p:nvSpPr>
          <p:cNvPr id="57" name="Shape 57"/>
          <p:cNvSpPr/>
          <p:nvPr/>
        </p:nvSpPr>
        <p:spPr>
          <a:xfrm rot="10800000">
            <a:off x="5318350" y="3266725"/>
            <a:ext cx="1081625" cy="1124950"/>
          </a:xfrm>
          <a:custGeom>
            <a:pathLst>
              <a:path extrusionOk="0" h="44998" w="43265">
                <a:moveTo>
                  <a:pt x="0" y="44998"/>
                </a:moveTo>
                <a:lnTo>
                  <a:pt x="0" y="0"/>
                </a:lnTo>
                <a:lnTo>
                  <a:pt x="43265" y="0"/>
                </a:lnTo>
              </a:path>
            </a:pathLst>
          </a:custGeom>
          <a:noFill/>
          <a:ln cap="flat" cmpd="sng" w="28575">
            <a:solidFill>
              <a:srgbClr val="FFE57F"/>
            </a:solidFill>
            <a:prstDash val="solid"/>
            <a:miter/>
            <a:headEnd len="med" w="med" type="none"/>
            <a:tailEnd len="med" w="med" type="none"/>
          </a:ln>
        </p:spPr>
      </p:sp>
      <p:sp>
        <p:nvSpPr>
          <p:cNvPr id="58" name="Shape 58"/>
          <p:cNvSpPr txBox="1"/>
          <p:nvPr>
            <p:ph type="ctrTitle"/>
          </p:nvPr>
        </p:nvSpPr>
        <p:spPr>
          <a:xfrm>
            <a:off x="2906600" y="1525705"/>
            <a:ext cx="3054600" cy="1537199"/>
          </a:xfrm>
          <a:prstGeom prst="rect">
            <a:avLst/>
          </a:prstGeom>
        </p:spPr>
        <p:txBody>
          <a:bodyPr anchorCtr="0" anchor="b" bIns="91425" lIns="91425" rIns="91425" tIns="91425"/>
          <a:lstStyle>
            <a:lvl1pPr lvl="0" rtl="0" algn="ctr">
              <a:spcBef>
                <a:spcPts val="0"/>
              </a:spcBef>
              <a:defRPr/>
            </a:lvl1pPr>
            <a:lvl2pPr lvl="1" rtl="0" algn="ctr">
              <a:spcBef>
                <a:spcPts val="0"/>
              </a:spcBef>
              <a:defRPr/>
            </a:lvl2pPr>
            <a:lvl3pPr lvl="2" rtl="0" algn="ctr">
              <a:spcBef>
                <a:spcPts val="0"/>
              </a:spcBef>
              <a:defRPr/>
            </a:lvl3pPr>
            <a:lvl4pPr lvl="3" rtl="0" algn="ctr">
              <a:spcBef>
                <a:spcPts val="0"/>
              </a:spcBef>
              <a:defRPr/>
            </a:lvl4pPr>
            <a:lvl5pPr lvl="4" rtl="0" algn="ctr">
              <a:spcBef>
                <a:spcPts val="0"/>
              </a:spcBef>
              <a:defRPr/>
            </a:lvl5pPr>
            <a:lvl6pPr lvl="5" rtl="0" algn="ctr">
              <a:spcBef>
                <a:spcPts val="0"/>
              </a:spcBef>
              <a:defRPr/>
            </a:lvl6pPr>
            <a:lvl7pPr lvl="6" rtl="0" algn="ctr">
              <a:spcBef>
                <a:spcPts val="0"/>
              </a:spcBef>
              <a:defRPr/>
            </a:lvl7pPr>
            <a:lvl8pPr lvl="7" rtl="0" algn="ctr">
              <a:spcBef>
                <a:spcPts val="0"/>
              </a:spcBef>
              <a:defRPr/>
            </a:lvl8pPr>
            <a:lvl9pPr lvl="8" rtl="0" algn="ctr">
              <a:spcBef>
                <a:spcPts val="0"/>
              </a:spcBef>
              <a:defRPr/>
            </a:lvl9pPr>
          </a:lstStyle>
          <a:p/>
        </p:txBody>
      </p:sp>
      <p:sp>
        <p:nvSpPr>
          <p:cNvPr id="59" name="Shape 59"/>
          <p:cNvSpPr txBox="1"/>
          <p:nvPr>
            <p:ph idx="1" type="subTitle"/>
          </p:nvPr>
        </p:nvSpPr>
        <p:spPr>
          <a:xfrm>
            <a:off x="3044700" y="3116580"/>
            <a:ext cx="3054600" cy="701400"/>
          </a:xfrm>
          <a:prstGeom prst="rect">
            <a:avLst/>
          </a:prstGeom>
        </p:spPr>
        <p:txBody>
          <a:bodyPr anchorCtr="0" anchor="t" bIns="91425" lIns="91425" rIns="91425" tIns="91425"/>
          <a:lstStyle>
            <a:lvl1pPr lvl="0" rtl="0" algn="ctr">
              <a:lnSpc>
                <a:spcPct val="100000"/>
              </a:lnSpc>
              <a:spcBef>
                <a:spcPts val="0"/>
              </a:spcBef>
              <a:spcAft>
                <a:spcPts val="0"/>
              </a:spcAft>
              <a:buSzPct val="100000"/>
              <a:buFont typeface="Economica"/>
              <a:buNone/>
              <a:defRPr sz="2100">
                <a:latin typeface="Economica"/>
                <a:ea typeface="Economica"/>
                <a:cs typeface="Economica"/>
                <a:sym typeface="Economica"/>
              </a:defRPr>
            </a:lvl1pPr>
            <a:lvl2pPr lvl="1" rtl="0" algn="ctr">
              <a:lnSpc>
                <a:spcPct val="100000"/>
              </a:lnSpc>
              <a:spcBef>
                <a:spcPts val="0"/>
              </a:spcBef>
              <a:spcAft>
                <a:spcPts val="0"/>
              </a:spcAft>
              <a:buSzPct val="100000"/>
              <a:buFont typeface="Economica"/>
              <a:buNone/>
              <a:defRPr sz="2100">
                <a:latin typeface="Economica"/>
                <a:ea typeface="Economica"/>
                <a:cs typeface="Economica"/>
                <a:sym typeface="Economica"/>
              </a:defRPr>
            </a:lvl2pPr>
            <a:lvl3pPr lvl="2" rtl="0" algn="ctr">
              <a:lnSpc>
                <a:spcPct val="100000"/>
              </a:lnSpc>
              <a:spcBef>
                <a:spcPts val="0"/>
              </a:spcBef>
              <a:spcAft>
                <a:spcPts val="0"/>
              </a:spcAft>
              <a:buSzPct val="100000"/>
              <a:buFont typeface="Economica"/>
              <a:buNone/>
              <a:defRPr sz="2100">
                <a:latin typeface="Economica"/>
                <a:ea typeface="Economica"/>
                <a:cs typeface="Economica"/>
                <a:sym typeface="Economica"/>
              </a:defRPr>
            </a:lvl3pPr>
            <a:lvl4pPr lvl="3" rtl="0" algn="ctr">
              <a:lnSpc>
                <a:spcPct val="100000"/>
              </a:lnSpc>
              <a:spcBef>
                <a:spcPts val="0"/>
              </a:spcBef>
              <a:spcAft>
                <a:spcPts val="0"/>
              </a:spcAft>
              <a:buSzPct val="100000"/>
              <a:buFont typeface="Economica"/>
              <a:buNone/>
              <a:defRPr sz="2100">
                <a:latin typeface="Economica"/>
                <a:ea typeface="Economica"/>
                <a:cs typeface="Economica"/>
                <a:sym typeface="Economica"/>
              </a:defRPr>
            </a:lvl4pPr>
            <a:lvl5pPr lvl="4" rtl="0" algn="ctr">
              <a:lnSpc>
                <a:spcPct val="100000"/>
              </a:lnSpc>
              <a:spcBef>
                <a:spcPts val="0"/>
              </a:spcBef>
              <a:spcAft>
                <a:spcPts val="0"/>
              </a:spcAft>
              <a:buSzPct val="100000"/>
              <a:buFont typeface="Economica"/>
              <a:buNone/>
              <a:defRPr sz="2100">
                <a:latin typeface="Economica"/>
                <a:ea typeface="Economica"/>
                <a:cs typeface="Economica"/>
                <a:sym typeface="Economica"/>
              </a:defRPr>
            </a:lvl5pPr>
            <a:lvl6pPr lvl="5" rtl="0" algn="ctr">
              <a:lnSpc>
                <a:spcPct val="100000"/>
              </a:lnSpc>
              <a:spcBef>
                <a:spcPts val="0"/>
              </a:spcBef>
              <a:spcAft>
                <a:spcPts val="0"/>
              </a:spcAft>
              <a:buSzPct val="100000"/>
              <a:buFont typeface="Economica"/>
              <a:buNone/>
              <a:defRPr sz="2100">
                <a:latin typeface="Economica"/>
                <a:ea typeface="Economica"/>
                <a:cs typeface="Economica"/>
                <a:sym typeface="Economica"/>
              </a:defRPr>
            </a:lvl6pPr>
            <a:lvl7pPr lvl="6" rtl="0" algn="ctr">
              <a:lnSpc>
                <a:spcPct val="100000"/>
              </a:lnSpc>
              <a:spcBef>
                <a:spcPts val="0"/>
              </a:spcBef>
              <a:spcAft>
                <a:spcPts val="0"/>
              </a:spcAft>
              <a:buSzPct val="100000"/>
              <a:buFont typeface="Economica"/>
              <a:buNone/>
              <a:defRPr sz="2100">
                <a:latin typeface="Economica"/>
                <a:ea typeface="Economica"/>
                <a:cs typeface="Economica"/>
                <a:sym typeface="Economica"/>
              </a:defRPr>
            </a:lvl7pPr>
            <a:lvl8pPr lvl="7" rtl="0" algn="ctr">
              <a:lnSpc>
                <a:spcPct val="100000"/>
              </a:lnSpc>
              <a:spcBef>
                <a:spcPts val="0"/>
              </a:spcBef>
              <a:spcAft>
                <a:spcPts val="0"/>
              </a:spcAft>
              <a:buSzPct val="100000"/>
              <a:buFont typeface="Economica"/>
              <a:buNone/>
              <a:defRPr sz="2100">
                <a:latin typeface="Economica"/>
                <a:ea typeface="Economica"/>
                <a:cs typeface="Economica"/>
                <a:sym typeface="Economica"/>
              </a:defRPr>
            </a:lvl8pPr>
            <a:lvl9pPr lvl="8" rtl="0" algn="ctr">
              <a:lnSpc>
                <a:spcPct val="100000"/>
              </a:lnSpc>
              <a:spcBef>
                <a:spcPts val="0"/>
              </a:spcBef>
              <a:spcAft>
                <a:spcPts val="0"/>
              </a:spcAft>
              <a:buSzPct val="100000"/>
              <a:buFont typeface="Economica"/>
              <a:buNone/>
              <a:defRPr sz="2100">
                <a:latin typeface="Economica"/>
                <a:ea typeface="Economica"/>
                <a:cs typeface="Economica"/>
                <a:sym typeface="Economica"/>
              </a:defRPr>
            </a:lvl9pPr>
          </a:lstStyle>
          <a:p/>
        </p:txBody>
      </p:sp>
      <p:pic>
        <p:nvPicPr>
          <p:cNvPr id="60" name="Shape 60"/>
          <p:cNvPicPr preferRelativeResize="0"/>
          <p:nvPr/>
        </p:nvPicPr>
        <p:blipFill>
          <a:blip r:embed="rId2">
            <a:alphaModFix/>
          </a:blip>
          <a:stretch>
            <a:fillRect/>
          </a:stretch>
        </p:blipFill>
        <p:spPr>
          <a:xfrm>
            <a:off x="65774" y="4298450"/>
            <a:ext cx="811220" cy="568818"/>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ustom Layout 1">
    <p:spTree>
      <p:nvGrpSpPr>
        <p:cNvPr id="61" name="Shape 61"/>
        <p:cNvGrpSpPr/>
        <p:nvPr/>
      </p:nvGrpSpPr>
      <p:grpSpPr>
        <a:xfrm>
          <a:off x="0" y="0"/>
          <a:ext cx="0" cy="0"/>
          <a:chOff x="0" y="0"/>
          <a:chExt cx="0" cy="0"/>
        </a:xfrm>
      </p:grpSpPr>
      <p:sp>
        <p:nvSpPr>
          <p:cNvPr id="62" name="Shape 62"/>
          <p:cNvSpPr txBox="1"/>
          <p:nvPr>
            <p:ph type="title"/>
          </p:nvPr>
        </p:nvSpPr>
        <p:spPr>
          <a:xfrm>
            <a:off x="311700" y="315925"/>
            <a:ext cx="8520600" cy="831300"/>
          </a:xfrm>
          <a:prstGeom prst="rect">
            <a:avLst/>
          </a:prstGeom>
        </p:spPr>
        <p:txBody>
          <a:bodyPr anchorCtr="0" anchor="b" bIns="91425" lIns="91425" rIns="91425" tIns="91425"/>
          <a:lstStyle>
            <a:lvl1pPr lvl="0" rtl="0">
              <a:spcBef>
                <a:spcPts val="0"/>
              </a:spcBef>
              <a:buNone/>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rtl="0">
              <a:spcBef>
                <a:spcPts val="0"/>
              </a:spcBef>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63" name="Shape 63"/>
        <p:cNvGrpSpPr/>
        <p:nvPr/>
      </p:nvGrpSpPr>
      <p:grpSpPr>
        <a:xfrm>
          <a:off x="0" y="0"/>
          <a:ext cx="0" cy="0"/>
          <a:chOff x="0" y="0"/>
          <a:chExt cx="0" cy="0"/>
        </a:xfrm>
      </p:grpSpPr>
      <p:sp>
        <p:nvSpPr>
          <p:cNvPr id="64" name="Shape 64"/>
          <p:cNvSpPr/>
          <p:nvPr/>
        </p:nvSpPr>
        <p:spPr>
          <a:xfrm flipH="1">
            <a:off x="7595937" y="460225"/>
            <a:ext cx="1081625" cy="1124950"/>
          </a:xfrm>
          <a:custGeom>
            <a:pathLst>
              <a:path extrusionOk="0" h="44998" w="43265">
                <a:moveTo>
                  <a:pt x="0" y="44998"/>
                </a:moveTo>
                <a:lnTo>
                  <a:pt x="0" y="0"/>
                </a:lnTo>
                <a:lnTo>
                  <a:pt x="43265" y="0"/>
                </a:lnTo>
              </a:path>
            </a:pathLst>
          </a:custGeom>
          <a:noFill/>
          <a:ln cap="flat" cmpd="sng" w="28575">
            <a:solidFill>
              <a:schemeClr val="lt2"/>
            </a:solidFill>
            <a:prstDash val="solid"/>
            <a:miter/>
            <a:headEnd len="med" w="med" type="none"/>
            <a:tailEnd len="med" w="med" type="none"/>
          </a:ln>
        </p:spPr>
      </p:sp>
      <p:sp>
        <p:nvSpPr>
          <p:cNvPr id="65" name="Shape 65"/>
          <p:cNvSpPr/>
          <p:nvPr/>
        </p:nvSpPr>
        <p:spPr>
          <a:xfrm flipH="1" rot="10800000">
            <a:off x="466425" y="3558325"/>
            <a:ext cx="1081625" cy="1124950"/>
          </a:xfrm>
          <a:custGeom>
            <a:pathLst>
              <a:path extrusionOk="0" h="44998" w="43265">
                <a:moveTo>
                  <a:pt x="0" y="44998"/>
                </a:moveTo>
                <a:lnTo>
                  <a:pt x="0" y="0"/>
                </a:lnTo>
                <a:lnTo>
                  <a:pt x="43265" y="0"/>
                </a:lnTo>
              </a:path>
            </a:pathLst>
          </a:custGeom>
          <a:noFill/>
          <a:ln cap="flat" cmpd="sng" w="28575">
            <a:solidFill>
              <a:schemeClr val="lt2"/>
            </a:solidFill>
            <a:prstDash val="solid"/>
            <a:miter/>
            <a:headEnd len="med" w="med" type="none"/>
            <a:tailEnd len="med" w="med" type="none"/>
          </a:ln>
        </p:spPr>
      </p:sp>
      <p:sp>
        <p:nvSpPr>
          <p:cNvPr id="66" name="Shape 66"/>
          <p:cNvSpPr txBox="1"/>
          <p:nvPr>
            <p:ph type="title"/>
          </p:nvPr>
        </p:nvSpPr>
        <p:spPr>
          <a:xfrm>
            <a:off x="773700" y="1806450"/>
            <a:ext cx="7596600" cy="1530600"/>
          </a:xfrm>
          <a:prstGeom prst="rect">
            <a:avLst/>
          </a:prstGeom>
        </p:spPr>
        <p:txBody>
          <a:bodyPr anchorCtr="0" anchor="ctr" bIns="91425" lIns="91425" rIns="91425" tIns="91425"/>
          <a:lstStyle>
            <a:lvl1pPr lvl="0" rtl="0" algn="ctr">
              <a:spcBef>
                <a:spcPts val="0"/>
              </a:spcBef>
              <a:defRPr/>
            </a:lvl1pPr>
            <a:lvl2pPr lvl="1" rtl="0" algn="ctr">
              <a:spcBef>
                <a:spcPts val="0"/>
              </a:spcBef>
              <a:defRPr/>
            </a:lvl2pPr>
            <a:lvl3pPr lvl="2" rtl="0" algn="ctr">
              <a:spcBef>
                <a:spcPts val="0"/>
              </a:spcBef>
              <a:defRPr/>
            </a:lvl3pPr>
            <a:lvl4pPr lvl="3" rtl="0" algn="ctr">
              <a:spcBef>
                <a:spcPts val="0"/>
              </a:spcBef>
              <a:defRPr/>
            </a:lvl4pPr>
            <a:lvl5pPr lvl="4" rtl="0" algn="ctr">
              <a:spcBef>
                <a:spcPts val="0"/>
              </a:spcBef>
              <a:defRPr/>
            </a:lvl5pPr>
            <a:lvl6pPr lvl="5" rtl="0" algn="ctr">
              <a:spcBef>
                <a:spcPts val="0"/>
              </a:spcBef>
              <a:defRPr/>
            </a:lvl6pPr>
            <a:lvl7pPr lvl="6" rtl="0" algn="ctr">
              <a:spcBef>
                <a:spcPts val="0"/>
              </a:spcBef>
              <a:defRPr/>
            </a:lvl7pPr>
            <a:lvl8pPr lvl="7" rtl="0" algn="ctr">
              <a:spcBef>
                <a:spcPts val="0"/>
              </a:spcBef>
              <a:defRPr/>
            </a:lvl8pPr>
            <a:lvl9pPr lvl="8" rtl="0" algn="ctr">
              <a:spcBef>
                <a:spcPts val="0"/>
              </a:spcBef>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67" name="Shape 67"/>
        <p:cNvGrpSpPr/>
        <p:nvPr/>
      </p:nvGrpSpPr>
      <p:grpSpPr>
        <a:xfrm>
          <a:off x="0" y="0"/>
          <a:ext cx="0" cy="0"/>
          <a:chOff x="0" y="0"/>
          <a:chExt cx="0" cy="0"/>
        </a:xfrm>
      </p:grpSpPr>
      <p:sp>
        <p:nvSpPr>
          <p:cNvPr id="68" name="Shape 68"/>
          <p:cNvSpPr/>
          <p:nvPr/>
        </p:nvSpPr>
        <p:spPr>
          <a:xfrm>
            <a:off x="0" y="5045700"/>
            <a:ext cx="9144000" cy="97800"/>
          </a:xfrm>
          <a:prstGeom prst="rect">
            <a:avLst/>
          </a:prstGeom>
          <a:solidFill>
            <a:srgbClr val="FFE57F"/>
          </a:solidFill>
          <a:ln>
            <a:noFill/>
          </a:ln>
        </p:spPr>
        <p:txBody>
          <a:bodyPr anchorCtr="0" anchor="ctr" bIns="91425" lIns="91425" rIns="91425" tIns="91425">
            <a:noAutofit/>
          </a:bodyPr>
          <a:lstStyle/>
          <a:p>
            <a:pPr lvl="0">
              <a:spcBef>
                <a:spcPts val="0"/>
              </a:spcBef>
              <a:buNone/>
            </a:pPr>
            <a:r>
              <a:t/>
            </a:r>
            <a:endParaRPr/>
          </a:p>
        </p:txBody>
      </p:sp>
      <p:sp>
        <p:nvSpPr>
          <p:cNvPr id="69" name="Shape 69"/>
          <p:cNvSpPr txBox="1"/>
          <p:nvPr>
            <p:ph type="title"/>
          </p:nvPr>
        </p:nvSpPr>
        <p:spPr>
          <a:xfrm>
            <a:off x="311700" y="315925"/>
            <a:ext cx="8520600" cy="831300"/>
          </a:xfrm>
          <a:prstGeom prst="rect">
            <a:avLst/>
          </a:prstGeom>
        </p:spPr>
        <p:txBody>
          <a:bodyPr anchorCtr="0" anchor="b"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70" name="Shape 70"/>
          <p:cNvSpPr txBox="1"/>
          <p:nvPr>
            <p:ph idx="1" type="body"/>
          </p:nvPr>
        </p:nvSpPr>
        <p:spPr>
          <a:xfrm>
            <a:off x="311700" y="1225225"/>
            <a:ext cx="8520600" cy="3354000"/>
          </a:xfrm>
          <a:prstGeom prst="rect">
            <a:avLst/>
          </a:prstGeom>
        </p:spPr>
        <p:txBody>
          <a:bodyPr anchorCtr="0" anchor="t"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71" name="Shape 71"/>
        <p:cNvGrpSpPr/>
        <p:nvPr/>
      </p:nvGrpSpPr>
      <p:grpSpPr>
        <a:xfrm>
          <a:off x="0" y="0"/>
          <a:ext cx="0" cy="0"/>
          <a:chOff x="0" y="0"/>
          <a:chExt cx="0" cy="0"/>
        </a:xfrm>
      </p:grpSpPr>
      <p:sp>
        <p:nvSpPr>
          <p:cNvPr id="72" name="Shape 72"/>
          <p:cNvSpPr txBox="1"/>
          <p:nvPr>
            <p:ph type="title"/>
          </p:nvPr>
        </p:nvSpPr>
        <p:spPr>
          <a:xfrm>
            <a:off x="311700" y="315925"/>
            <a:ext cx="8520600" cy="831300"/>
          </a:xfrm>
          <a:prstGeom prst="rect">
            <a:avLst/>
          </a:prstGeom>
        </p:spPr>
        <p:txBody>
          <a:bodyPr anchorCtr="0" anchor="b"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
        <p:nvSpPr>
          <p:cNvPr id="73" name="Shape 73"/>
          <p:cNvSpPr txBox="1"/>
          <p:nvPr>
            <p:ph idx="1" type="body"/>
          </p:nvPr>
        </p:nvSpPr>
        <p:spPr>
          <a:xfrm>
            <a:off x="311700" y="1225225"/>
            <a:ext cx="3999900" cy="3354000"/>
          </a:xfrm>
          <a:prstGeom prst="rect">
            <a:avLst/>
          </a:prstGeom>
        </p:spPr>
        <p:txBody>
          <a:bodyPr anchorCtr="0" anchor="t" bIns="91425" lIns="91425" rIns="91425" tIns="91425"/>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74" name="Shape 74"/>
          <p:cNvSpPr txBox="1"/>
          <p:nvPr>
            <p:ph idx="2" type="body"/>
          </p:nvPr>
        </p:nvSpPr>
        <p:spPr>
          <a:xfrm>
            <a:off x="4832400" y="1225225"/>
            <a:ext cx="3999900" cy="3354000"/>
          </a:xfrm>
          <a:prstGeom prst="rect">
            <a:avLst/>
          </a:prstGeom>
        </p:spPr>
        <p:txBody>
          <a:bodyPr anchorCtr="0" anchor="t" bIns="91425" lIns="91425" rIns="91425" tIns="91425"/>
          <a:lstStyle>
            <a:lvl1pPr lvl="0" rtl="0">
              <a:spcBef>
                <a:spcPts val="0"/>
              </a:spcBef>
              <a:buSzPct val="100000"/>
              <a:defRPr sz="14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75" name="Shape 75"/>
        <p:cNvGrpSpPr/>
        <p:nvPr/>
      </p:nvGrpSpPr>
      <p:grpSpPr>
        <a:xfrm>
          <a:off x="0" y="0"/>
          <a:ext cx="0" cy="0"/>
          <a:chOff x="0" y="0"/>
          <a:chExt cx="0" cy="0"/>
        </a:xfrm>
      </p:grpSpPr>
      <p:sp>
        <p:nvSpPr>
          <p:cNvPr id="76" name="Shape 76"/>
          <p:cNvSpPr txBox="1"/>
          <p:nvPr>
            <p:ph type="title"/>
          </p:nvPr>
        </p:nvSpPr>
        <p:spPr>
          <a:xfrm>
            <a:off x="311700" y="315925"/>
            <a:ext cx="8520600" cy="831300"/>
          </a:xfrm>
          <a:prstGeom prst="rect">
            <a:avLst/>
          </a:prstGeom>
        </p:spPr>
        <p:txBody>
          <a:bodyPr anchorCtr="0" anchor="b" bIns="91425" lIns="91425" rIns="91425" tIns="91425"/>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77" name="Shape 77"/>
        <p:cNvGrpSpPr/>
        <p:nvPr/>
      </p:nvGrpSpPr>
      <p:grpSpPr>
        <a:xfrm>
          <a:off x="0" y="0"/>
          <a:ext cx="0" cy="0"/>
          <a:chOff x="0" y="0"/>
          <a:chExt cx="0" cy="0"/>
        </a:xfrm>
      </p:grpSpPr>
      <p:sp>
        <p:nvSpPr>
          <p:cNvPr id="78" name="Shape 78"/>
          <p:cNvSpPr txBox="1"/>
          <p:nvPr>
            <p:ph type="title"/>
          </p:nvPr>
        </p:nvSpPr>
        <p:spPr>
          <a:xfrm>
            <a:off x="311700" y="555600"/>
            <a:ext cx="2808000" cy="755700"/>
          </a:xfrm>
          <a:prstGeom prst="rect">
            <a:avLst/>
          </a:prstGeom>
        </p:spPr>
        <p:txBody>
          <a:bodyPr anchorCtr="0" anchor="b" bIns="91425" lIns="91425" rIns="91425" tIns="91425"/>
          <a:lstStyle>
            <a:lvl1pPr lvl="0" rtl="0">
              <a:spcBef>
                <a:spcPts val="0"/>
              </a:spcBef>
              <a:buSzPct val="100000"/>
              <a:defRPr sz="3000"/>
            </a:lvl1pPr>
            <a:lvl2pPr lvl="1" rtl="0">
              <a:spcBef>
                <a:spcPts val="0"/>
              </a:spcBef>
              <a:buSzPct val="100000"/>
              <a:defRPr sz="3000"/>
            </a:lvl2pPr>
            <a:lvl3pPr lvl="2" rtl="0">
              <a:spcBef>
                <a:spcPts val="0"/>
              </a:spcBef>
              <a:buSzPct val="100000"/>
              <a:defRPr sz="3000"/>
            </a:lvl3pPr>
            <a:lvl4pPr lvl="3" rtl="0">
              <a:spcBef>
                <a:spcPts val="0"/>
              </a:spcBef>
              <a:buSzPct val="100000"/>
              <a:defRPr sz="3000"/>
            </a:lvl4pPr>
            <a:lvl5pPr lvl="4" rtl="0">
              <a:spcBef>
                <a:spcPts val="0"/>
              </a:spcBef>
              <a:buSzPct val="100000"/>
              <a:defRPr sz="3000"/>
            </a:lvl5pPr>
            <a:lvl6pPr lvl="5" rtl="0">
              <a:spcBef>
                <a:spcPts val="0"/>
              </a:spcBef>
              <a:buSzPct val="100000"/>
              <a:defRPr sz="3000"/>
            </a:lvl6pPr>
            <a:lvl7pPr lvl="6" rtl="0">
              <a:spcBef>
                <a:spcPts val="0"/>
              </a:spcBef>
              <a:buSzPct val="100000"/>
              <a:defRPr sz="3000"/>
            </a:lvl7pPr>
            <a:lvl8pPr lvl="7" rtl="0">
              <a:spcBef>
                <a:spcPts val="0"/>
              </a:spcBef>
              <a:buSzPct val="100000"/>
              <a:defRPr sz="3000"/>
            </a:lvl8pPr>
            <a:lvl9pPr lvl="8" rtl="0">
              <a:spcBef>
                <a:spcPts val="0"/>
              </a:spcBef>
              <a:buSzPct val="100000"/>
              <a:defRPr sz="3000"/>
            </a:lvl9pPr>
          </a:lstStyle>
          <a:p/>
        </p:txBody>
      </p:sp>
      <p:sp>
        <p:nvSpPr>
          <p:cNvPr id="79" name="Shape 79"/>
          <p:cNvSpPr txBox="1"/>
          <p:nvPr>
            <p:ph idx="1" type="body"/>
          </p:nvPr>
        </p:nvSpPr>
        <p:spPr>
          <a:xfrm>
            <a:off x="311700" y="1399399"/>
            <a:ext cx="2808000" cy="2784900"/>
          </a:xfrm>
          <a:prstGeom prst="rect">
            <a:avLst/>
          </a:prstGeom>
        </p:spPr>
        <p:txBody>
          <a:bodyPr anchorCtr="0" anchor="t" bIns="91425" lIns="91425" rIns="91425" tIns="91425"/>
          <a:lstStyle>
            <a:lvl1pPr lvl="0" rtl="0">
              <a:spcBef>
                <a:spcPts val="0"/>
              </a:spcBef>
              <a:buSzPct val="100000"/>
              <a:defRPr sz="1200"/>
            </a:lvl1pPr>
            <a:lvl2pPr lvl="1" rtl="0">
              <a:spcBef>
                <a:spcPts val="0"/>
              </a:spcBef>
              <a:buSzPct val="100000"/>
              <a:defRPr sz="1200"/>
            </a:lvl2pPr>
            <a:lvl3pPr lvl="2" rtl="0">
              <a:spcBef>
                <a:spcPts val="0"/>
              </a:spcBef>
              <a:buSzPct val="100000"/>
              <a:defRPr sz="1200"/>
            </a:lvl3pPr>
            <a:lvl4pPr lvl="3" rtl="0">
              <a:spcBef>
                <a:spcPts val="0"/>
              </a:spcBef>
              <a:buSzPct val="100000"/>
              <a:defRPr sz="1200"/>
            </a:lvl4pPr>
            <a:lvl5pPr lvl="4" rtl="0">
              <a:spcBef>
                <a:spcPts val="0"/>
              </a:spcBef>
              <a:buSzPct val="100000"/>
              <a:defRPr sz="1200"/>
            </a:lvl5pPr>
            <a:lvl6pPr lvl="5" rtl="0">
              <a:spcBef>
                <a:spcPts val="0"/>
              </a:spcBef>
              <a:buSzPct val="100000"/>
              <a:defRPr sz="1200"/>
            </a:lvl6pPr>
            <a:lvl7pPr lvl="6" rtl="0">
              <a:spcBef>
                <a:spcPts val="0"/>
              </a:spcBef>
              <a:buSzPct val="100000"/>
              <a:defRPr sz="1200"/>
            </a:lvl7pPr>
            <a:lvl8pPr lvl="7" rtl="0">
              <a:spcBef>
                <a:spcPts val="0"/>
              </a:spcBef>
              <a:buSzPct val="100000"/>
              <a:defRPr sz="1200"/>
            </a:lvl8pPr>
            <a:lvl9pPr lvl="8" rtl="0">
              <a:spcBef>
                <a:spcPts val="0"/>
              </a:spcBef>
              <a:buSzPct val="100000"/>
              <a:defRPr sz="1200"/>
            </a:lvl9pPr>
          </a:lstStyle>
          <a:p/>
        </p:txBody>
      </p:sp>
      <p:sp>
        <p:nvSpPr>
          <p:cNvPr id="80" name="Shape 80"/>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81" name="Shape 81"/>
        <p:cNvGrpSpPr/>
        <p:nvPr/>
      </p:nvGrpSpPr>
      <p:grpSpPr>
        <a:xfrm>
          <a:off x="0" y="0"/>
          <a:ext cx="0" cy="0"/>
          <a:chOff x="0" y="0"/>
          <a:chExt cx="0" cy="0"/>
        </a:xfrm>
      </p:grpSpPr>
      <p:sp>
        <p:nvSpPr>
          <p:cNvPr id="82" name="Shape 82"/>
          <p:cNvSpPr/>
          <p:nvPr/>
        </p:nvSpPr>
        <p:spPr>
          <a:xfrm>
            <a:off x="0" y="5045700"/>
            <a:ext cx="9144000" cy="97800"/>
          </a:xfrm>
          <a:prstGeom prst="rect">
            <a:avLst/>
          </a:prstGeom>
          <a:solidFill>
            <a:srgbClr val="FFE57F"/>
          </a:solidFill>
          <a:ln>
            <a:noFill/>
          </a:ln>
        </p:spPr>
        <p:txBody>
          <a:bodyPr anchorCtr="0" anchor="ctr" bIns="91425" lIns="91425" rIns="91425" tIns="91425">
            <a:noAutofit/>
          </a:bodyPr>
          <a:lstStyle/>
          <a:p>
            <a:pPr lvl="0">
              <a:spcBef>
                <a:spcPts val="0"/>
              </a:spcBef>
              <a:buNone/>
            </a:pPr>
            <a:r>
              <a:t/>
            </a:r>
            <a:endParaRPr/>
          </a:p>
        </p:txBody>
      </p:sp>
      <p:sp>
        <p:nvSpPr>
          <p:cNvPr id="83" name="Shape 83"/>
          <p:cNvSpPr txBox="1"/>
          <p:nvPr>
            <p:ph type="title"/>
          </p:nvPr>
        </p:nvSpPr>
        <p:spPr>
          <a:xfrm>
            <a:off x="490250" y="450150"/>
            <a:ext cx="5878800" cy="4090800"/>
          </a:xfrm>
          <a:prstGeom prst="rect">
            <a:avLst/>
          </a:prstGeom>
        </p:spPr>
        <p:txBody>
          <a:bodyPr anchorCtr="0" anchor="ctr" bIns="91425" lIns="91425" rIns="91425" tIns="91425"/>
          <a:lstStyle>
            <a:lvl1pPr lvl="0" rtl="0">
              <a:spcBef>
                <a:spcPts val="0"/>
              </a:spcBef>
              <a:buSzPct val="100000"/>
              <a:defRPr sz="4800"/>
            </a:lvl1pPr>
            <a:lvl2pPr lvl="1" rtl="0">
              <a:spcBef>
                <a:spcPts val="0"/>
              </a:spcBef>
              <a:buSzPct val="100000"/>
              <a:defRPr sz="4800"/>
            </a:lvl2pPr>
            <a:lvl3pPr lvl="2" rtl="0">
              <a:spcBef>
                <a:spcPts val="0"/>
              </a:spcBef>
              <a:buSzPct val="100000"/>
              <a:defRPr sz="4800"/>
            </a:lvl3pPr>
            <a:lvl4pPr lvl="3" rtl="0">
              <a:spcBef>
                <a:spcPts val="0"/>
              </a:spcBef>
              <a:buSzPct val="100000"/>
              <a:defRPr sz="4800"/>
            </a:lvl4pPr>
            <a:lvl5pPr lvl="4" rtl="0">
              <a:spcBef>
                <a:spcPts val="0"/>
              </a:spcBef>
              <a:buSzPct val="100000"/>
              <a:defRPr sz="4800"/>
            </a:lvl5pPr>
            <a:lvl6pPr lvl="5" rtl="0">
              <a:spcBef>
                <a:spcPts val="0"/>
              </a:spcBef>
              <a:buSzPct val="100000"/>
              <a:defRPr sz="4800"/>
            </a:lvl6pPr>
            <a:lvl7pPr lvl="6" rtl="0">
              <a:spcBef>
                <a:spcPts val="0"/>
              </a:spcBef>
              <a:buSzPct val="100000"/>
              <a:defRPr sz="4800"/>
            </a:lvl7pPr>
            <a:lvl8pPr lvl="7" rtl="0">
              <a:spcBef>
                <a:spcPts val="0"/>
              </a:spcBef>
              <a:buSzPct val="100000"/>
              <a:defRPr sz="4800"/>
            </a:lvl8pPr>
            <a:lvl9pPr lvl="8" rtl="0">
              <a:spcBef>
                <a:spcPts val="0"/>
              </a:spcBef>
              <a:buSzPct val="100000"/>
              <a:defRPr sz="4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ustom Layout 1">
    <p:spTree>
      <p:nvGrpSpPr>
        <p:cNvPr id="15" name="Shape 15"/>
        <p:cNvGrpSpPr/>
        <p:nvPr/>
      </p:nvGrpSpPr>
      <p:grpSpPr>
        <a:xfrm>
          <a:off x="0" y="0"/>
          <a:ext cx="0" cy="0"/>
          <a:chOff x="0" y="0"/>
          <a:chExt cx="0" cy="0"/>
        </a:xfrm>
      </p:grpSpPr>
      <p:sp>
        <p:nvSpPr>
          <p:cNvPr id="16" name="Shape 16"/>
          <p:cNvSpPr txBox="1"/>
          <p:nvPr>
            <p:ph type="title"/>
          </p:nvPr>
        </p:nvSpPr>
        <p:spPr>
          <a:xfrm>
            <a:off x="311700" y="315925"/>
            <a:ext cx="8520600" cy="831300"/>
          </a:xfrm>
          <a:prstGeom prst="rect">
            <a:avLst/>
          </a:prstGeom>
        </p:spPr>
        <p:txBody>
          <a:bodyPr anchorCtr="0" anchor="b" bIns="91425" lIns="91425" rIns="91425" tIns="91425"/>
          <a:lstStyle>
            <a:lvl1pPr lvl="0" rtl="0">
              <a:spcBef>
                <a:spcPts val="0"/>
              </a:spcBef>
              <a:buNone/>
              <a:defRPr/>
            </a:lvl1pPr>
            <a:lvl2pPr lvl="1" rtl="0">
              <a:spcBef>
                <a:spcPts val="0"/>
              </a:spcBef>
              <a:buNone/>
              <a:defRPr/>
            </a:lvl2pPr>
            <a:lvl3pPr lvl="2" rtl="0">
              <a:spcBef>
                <a:spcPts val="0"/>
              </a:spcBef>
              <a:buNone/>
              <a:defRPr/>
            </a:lvl3pPr>
            <a:lvl4pPr lvl="3" rtl="0">
              <a:spcBef>
                <a:spcPts val="0"/>
              </a:spcBef>
              <a:buNone/>
              <a:defRPr/>
            </a:lvl4pPr>
            <a:lvl5pPr lvl="4" rtl="0">
              <a:spcBef>
                <a:spcPts val="0"/>
              </a:spcBef>
              <a:buNone/>
              <a:defRPr/>
            </a:lvl5pPr>
            <a:lvl6pPr lvl="5" rtl="0">
              <a:spcBef>
                <a:spcPts val="0"/>
              </a:spcBef>
              <a:buNone/>
              <a:defRPr/>
            </a:lvl6pPr>
            <a:lvl7pPr lvl="6" rtl="0">
              <a:spcBef>
                <a:spcPts val="0"/>
              </a:spcBef>
              <a:buNone/>
              <a:defRPr/>
            </a:lvl7pPr>
            <a:lvl8pPr lvl="7" rtl="0">
              <a:spcBef>
                <a:spcPts val="0"/>
              </a:spcBef>
              <a:buNone/>
              <a:defRPr/>
            </a:lvl8pPr>
            <a:lvl9pPr lvl="8">
              <a:spcBef>
                <a:spcPts val="0"/>
              </a:spcBef>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84" name="Shape 84"/>
        <p:cNvGrpSpPr/>
        <p:nvPr/>
      </p:nvGrpSpPr>
      <p:grpSpPr>
        <a:xfrm>
          <a:off x="0" y="0"/>
          <a:ext cx="0" cy="0"/>
          <a:chOff x="0" y="0"/>
          <a:chExt cx="0" cy="0"/>
        </a:xfrm>
      </p:grpSpPr>
      <p:sp>
        <p:nvSpPr>
          <p:cNvPr id="85" name="Shape 85"/>
          <p:cNvSpPr/>
          <p:nvPr/>
        </p:nvSpPr>
        <p:spPr>
          <a:xfrm>
            <a:off x="4572000" y="-25"/>
            <a:ext cx="4572000" cy="5143500"/>
          </a:xfrm>
          <a:prstGeom prst="rect">
            <a:avLst/>
          </a:prstGeom>
          <a:solidFill>
            <a:srgbClr val="FFE082"/>
          </a:solidFill>
          <a:ln>
            <a:noFill/>
          </a:ln>
        </p:spPr>
        <p:txBody>
          <a:bodyPr anchorCtr="0" anchor="ctr" bIns="91425" lIns="91425" rIns="91425" tIns="91425">
            <a:noAutofit/>
          </a:bodyPr>
          <a:lstStyle/>
          <a:p>
            <a:pPr lvl="0">
              <a:spcBef>
                <a:spcPts val="0"/>
              </a:spcBef>
              <a:buNone/>
            </a:pPr>
            <a:r>
              <a:t/>
            </a:r>
            <a:endParaRPr/>
          </a:p>
        </p:txBody>
      </p:sp>
      <p:cxnSp>
        <p:nvCxnSpPr>
          <p:cNvPr id="86" name="Shape 86"/>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87" name="Shape 87"/>
          <p:cNvSpPr txBox="1"/>
          <p:nvPr>
            <p:ph type="title"/>
          </p:nvPr>
        </p:nvSpPr>
        <p:spPr>
          <a:xfrm>
            <a:off x="265500" y="929275"/>
            <a:ext cx="4045200" cy="1786200"/>
          </a:xfrm>
          <a:prstGeom prst="rect">
            <a:avLst/>
          </a:prstGeom>
        </p:spPr>
        <p:txBody>
          <a:bodyPr anchorCtr="0" anchor="b" bIns="91425" lIns="91425" rIns="91425" tIns="91425"/>
          <a:lstStyle>
            <a:lvl1pPr lvl="0" rtl="0" algn="ctr">
              <a:spcBef>
                <a:spcPts val="0"/>
              </a:spcBef>
              <a:buClr>
                <a:schemeClr val="lt2"/>
              </a:buClr>
              <a:defRPr>
                <a:solidFill>
                  <a:schemeClr val="lt2"/>
                </a:solidFill>
              </a:defRPr>
            </a:lvl1pPr>
            <a:lvl2pPr lvl="1" rtl="0" algn="ctr">
              <a:spcBef>
                <a:spcPts val="0"/>
              </a:spcBef>
              <a:buClr>
                <a:schemeClr val="lt2"/>
              </a:buClr>
              <a:defRPr>
                <a:solidFill>
                  <a:schemeClr val="lt2"/>
                </a:solidFill>
              </a:defRPr>
            </a:lvl2pPr>
            <a:lvl3pPr lvl="2" rtl="0" algn="ctr">
              <a:spcBef>
                <a:spcPts val="0"/>
              </a:spcBef>
              <a:buClr>
                <a:schemeClr val="lt2"/>
              </a:buClr>
              <a:defRPr>
                <a:solidFill>
                  <a:schemeClr val="lt2"/>
                </a:solidFill>
              </a:defRPr>
            </a:lvl3pPr>
            <a:lvl4pPr lvl="3" rtl="0" algn="ctr">
              <a:spcBef>
                <a:spcPts val="0"/>
              </a:spcBef>
              <a:buClr>
                <a:schemeClr val="lt2"/>
              </a:buClr>
              <a:defRPr>
                <a:solidFill>
                  <a:schemeClr val="lt2"/>
                </a:solidFill>
              </a:defRPr>
            </a:lvl4pPr>
            <a:lvl5pPr lvl="4" rtl="0" algn="ctr">
              <a:spcBef>
                <a:spcPts val="0"/>
              </a:spcBef>
              <a:buClr>
                <a:schemeClr val="lt2"/>
              </a:buClr>
              <a:defRPr>
                <a:solidFill>
                  <a:schemeClr val="lt2"/>
                </a:solidFill>
              </a:defRPr>
            </a:lvl5pPr>
            <a:lvl6pPr lvl="5" rtl="0" algn="ctr">
              <a:spcBef>
                <a:spcPts val="0"/>
              </a:spcBef>
              <a:buClr>
                <a:schemeClr val="lt2"/>
              </a:buClr>
              <a:defRPr>
                <a:solidFill>
                  <a:schemeClr val="lt2"/>
                </a:solidFill>
              </a:defRPr>
            </a:lvl6pPr>
            <a:lvl7pPr lvl="6" rtl="0" algn="ctr">
              <a:spcBef>
                <a:spcPts val="0"/>
              </a:spcBef>
              <a:buClr>
                <a:schemeClr val="lt2"/>
              </a:buClr>
              <a:defRPr>
                <a:solidFill>
                  <a:schemeClr val="lt2"/>
                </a:solidFill>
              </a:defRPr>
            </a:lvl7pPr>
            <a:lvl8pPr lvl="7" rtl="0" algn="ctr">
              <a:spcBef>
                <a:spcPts val="0"/>
              </a:spcBef>
              <a:buClr>
                <a:schemeClr val="lt2"/>
              </a:buClr>
              <a:defRPr>
                <a:solidFill>
                  <a:schemeClr val="lt2"/>
                </a:solidFill>
              </a:defRPr>
            </a:lvl8pPr>
            <a:lvl9pPr lvl="8" rtl="0" algn="ctr">
              <a:spcBef>
                <a:spcPts val="0"/>
              </a:spcBef>
              <a:buClr>
                <a:schemeClr val="lt2"/>
              </a:buClr>
              <a:defRPr>
                <a:solidFill>
                  <a:schemeClr val="lt2"/>
                </a:solidFill>
              </a:defRPr>
            </a:lvl9pPr>
          </a:lstStyle>
          <a:p/>
        </p:txBody>
      </p:sp>
      <p:sp>
        <p:nvSpPr>
          <p:cNvPr id="88" name="Shape 88"/>
          <p:cNvSpPr txBox="1"/>
          <p:nvPr>
            <p:ph idx="1" type="subTitle"/>
          </p:nvPr>
        </p:nvSpPr>
        <p:spPr>
          <a:xfrm>
            <a:off x="265500" y="2769000"/>
            <a:ext cx="4045200" cy="1574100"/>
          </a:xfrm>
          <a:prstGeom prst="rect">
            <a:avLst/>
          </a:prstGeom>
        </p:spPr>
        <p:txBody>
          <a:bodyPr anchorCtr="0" anchor="t" bIns="91425" lIns="91425" rIns="91425" tIns="91425"/>
          <a:lstStyle>
            <a:lvl1pPr lvl="0" rtl="0" algn="ctr">
              <a:lnSpc>
                <a:spcPct val="100000"/>
              </a:lnSpc>
              <a:spcBef>
                <a:spcPts val="0"/>
              </a:spcBef>
              <a:spcAft>
                <a:spcPts val="0"/>
              </a:spcAft>
              <a:buSzPct val="100000"/>
              <a:buFont typeface="Economica"/>
              <a:buNone/>
              <a:defRPr sz="2400">
                <a:latin typeface="Economica"/>
                <a:ea typeface="Economica"/>
                <a:cs typeface="Economica"/>
                <a:sym typeface="Economica"/>
              </a:defRPr>
            </a:lvl1pPr>
            <a:lvl2pPr lvl="1" rtl="0" algn="ctr">
              <a:lnSpc>
                <a:spcPct val="100000"/>
              </a:lnSpc>
              <a:spcBef>
                <a:spcPts val="0"/>
              </a:spcBef>
              <a:spcAft>
                <a:spcPts val="0"/>
              </a:spcAft>
              <a:buSzPct val="100000"/>
              <a:buFont typeface="Economica"/>
              <a:buNone/>
              <a:defRPr sz="2400">
                <a:latin typeface="Economica"/>
                <a:ea typeface="Economica"/>
                <a:cs typeface="Economica"/>
                <a:sym typeface="Economica"/>
              </a:defRPr>
            </a:lvl2pPr>
            <a:lvl3pPr lvl="2" rtl="0" algn="ctr">
              <a:lnSpc>
                <a:spcPct val="100000"/>
              </a:lnSpc>
              <a:spcBef>
                <a:spcPts val="0"/>
              </a:spcBef>
              <a:spcAft>
                <a:spcPts val="0"/>
              </a:spcAft>
              <a:buSzPct val="100000"/>
              <a:buFont typeface="Economica"/>
              <a:buNone/>
              <a:defRPr sz="2400">
                <a:latin typeface="Economica"/>
                <a:ea typeface="Economica"/>
                <a:cs typeface="Economica"/>
                <a:sym typeface="Economica"/>
              </a:defRPr>
            </a:lvl3pPr>
            <a:lvl4pPr lvl="3" rtl="0" algn="ctr">
              <a:lnSpc>
                <a:spcPct val="100000"/>
              </a:lnSpc>
              <a:spcBef>
                <a:spcPts val="0"/>
              </a:spcBef>
              <a:spcAft>
                <a:spcPts val="0"/>
              </a:spcAft>
              <a:buSzPct val="100000"/>
              <a:buFont typeface="Economica"/>
              <a:buNone/>
              <a:defRPr sz="2400">
                <a:latin typeface="Economica"/>
                <a:ea typeface="Economica"/>
                <a:cs typeface="Economica"/>
                <a:sym typeface="Economica"/>
              </a:defRPr>
            </a:lvl4pPr>
            <a:lvl5pPr lvl="4" rtl="0" algn="ctr">
              <a:lnSpc>
                <a:spcPct val="100000"/>
              </a:lnSpc>
              <a:spcBef>
                <a:spcPts val="0"/>
              </a:spcBef>
              <a:spcAft>
                <a:spcPts val="0"/>
              </a:spcAft>
              <a:buSzPct val="100000"/>
              <a:buFont typeface="Economica"/>
              <a:buNone/>
              <a:defRPr sz="2400">
                <a:latin typeface="Economica"/>
                <a:ea typeface="Economica"/>
                <a:cs typeface="Economica"/>
                <a:sym typeface="Economica"/>
              </a:defRPr>
            </a:lvl5pPr>
            <a:lvl6pPr lvl="5" rtl="0" algn="ctr">
              <a:lnSpc>
                <a:spcPct val="100000"/>
              </a:lnSpc>
              <a:spcBef>
                <a:spcPts val="0"/>
              </a:spcBef>
              <a:spcAft>
                <a:spcPts val="0"/>
              </a:spcAft>
              <a:buSzPct val="100000"/>
              <a:buFont typeface="Economica"/>
              <a:buNone/>
              <a:defRPr sz="2400">
                <a:latin typeface="Economica"/>
                <a:ea typeface="Economica"/>
                <a:cs typeface="Economica"/>
                <a:sym typeface="Economica"/>
              </a:defRPr>
            </a:lvl6pPr>
            <a:lvl7pPr lvl="6" rtl="0" algn="ctr">
              <a:lnSpc>
                <a:spcPct val="100000"/>
              </a:lnSpc>
              <a:spcBef>
                <a:spcPts val="0"/>
              </a:spcBef>
              <a:spcAft>
                <a:spcPts val="0"/>
              </a:spcAft>
              <a:buSzPct val="100000"/>
              <a:buFont typeface="Economica"/>
              <a:buNone/>
              <a:defRPr sz="2400">
                <a:latin typeface="Economica"/>
                <a:ea typeface="Economica"/>
                <a:cs typeface="Economica"/>
                <a:sym typeface="Economica"/>
              </a:defRPr>
            </a:lvl7pPr>
            <a:lvl8pPr lvl="7" rtl="0" algn="ctr">
              <a:lnSpc>
                <a:spcPct val="100000"/>
              </a:lnSpc>
              <a:spcBef>
                <a:spcPts val="0"/>
              </a:spcBef>
              <a:spcAft>
                <a:spcPts val="0"/>
              </a:spcAft>
              <a:buSzPct val="100000"/>
              <a:buFont typeface="Economica"/>
              <a:buNone/>
              <a:defRPr sz="2400">
                <a:latin typeface="Economica"/>
                <a:ea typeface="Economica"/>
                <a:cs typeface="Economica"/>
                <a:sym typeface="Economica"/>
              </a:defRPr>
            </a:lvl8pPr>
            <a:lvl9pPr lvl="8" rtl="0" algn="ctr">
              <a:lnSpc>
                <a:spcPct val="100000"/>
              </a:lnSpc>
              <a:spcBef>
                <a:spcPts val="0"/>
              </a:spcBef>
              <a:spcAft>
                <a:spcPts val="0"/>
              </a:spcAft>
              <a:buSzPct val="100000"/>
              <a:buFont typeface="Economica"/>
              <a:buNone/>
              <a:defRPr sz="2400">
                <a:latin typeface="Economica"/>
                <a:ea typeface="Economica"/>
                <a:cs typeface="Economica"/>
                <a:sym typeface="Economica"/>
              </a:defRPr>
            </a:lvl9pPr>
          </a:lstStyle>
          <a:p/>
        </p:txBody>
      </p:sp>
      <p:sp>
        <p:nvSpPr>
          <p:cNvPr id="89" name="Shape 89"/>
          <p:cNvSpPr txBox="1"/>
          <p:nvPr>
            <p:ph idx="2" type="body"/>
          </p:nvPr>
        </p:nvSpPr>
        <p:spPr>
          <a:xfrm>
            <a:off x="4939500" y="724200"/>
            <a:ext cx="3837000" cy="3695100"/>
          </a:xfrm>
          <a:prstGeom prst="rect">
            <a:avLst/>
          </a:prstGeom>
        </p:spPr>
        <p:txBody>
          <a:bodyPr anchorCtr="0" anchor="ctr" bIns="91425" lIns="91425" rIns="91425" tIns="91425"/>
          <a:lstStyle>
            <a:lvl1pPr lvl="0" rtl="0">
              <a:spcBef>
                <a:spcPts val="0"/>
              </a:spcBef>
              <a:buClr>
                <a:srgbClr val="4527A0"/>
              </a:buClr>
              <a:defRPr>
                <a:solidFill>
                  <a:srgbClr val="4527A0"/>
                </a:solidFill>
              </a:defRPr>
            </a:lvl1pPr>
            <a:lvl2pPr lvl="1" rtl="0">
              <a:spcBef>
                <a:spcPts val="0"/>
              </a:spcBef>
              <a:buClr>
                <a:srgbClr val="4527A0"/>
              </a:buClr>
              <a:defRPr>
                <a:solidFill>
                  <a:srgbClr val="4527A0"/>
                </a:solidFill>
              </a:defRPr>
            </a:lvl2pPr>
            <a:lvl3pPr lvl="2" rtl="0">
              <a:spcBef>
                <a:spcPts val="0"/>
              </a:spcBef>
              <a:buClr>
                <a:srgbClr val="4527A0"/>
              </a:buClr>
              <a:defRPr>
                <a:solidFill>
                  <a:srgbClr val="4527A0"/>
                </a:solidFill>
              </a:defRPr>
            </a:lvl3pPr>
            <a:lvl4pPr lvl="3" rtl="0">
              <a:spcBef>
                <a:spcPts val="0"/>
              </a:spcBef>
              <a:buClr>
                <a:srgbClr val="4527A0"/>
              </a:buClr>
              <a:defRPr>
                <a:solidFill>
                  <a:srgbClr val="4527A0"/>
                </a:solidFill>
              </a:defRPr>
            </a:lvl4pPr>
            <a:lvl5pPr lvl="4" rtl="0">
              <a:spcBef>
                <a:spcPts val="0"/>
              </a:spcBef>
              <a:buClr>
                <a:srgbClr val="4527A0"/>
              </a:buClr>
              <a:defRPr>
                <a:solidFill>
                  <a:srgbClr val="4527A0"/>
                </a:solidFill>
              </a:defRPr>
            </a:lvl5pPr>
            <a:lvl6pPr lvl="5" rtl="0">
              <a:spcBef>
                <a:spcPts val="0"/>
              </a:spcBef>
              <a:buClr>
                <a:srgbClr val="4527A0"/>
              </a:buClr>
              <a:defRPr>
                <a:solidFill>
                  <a:srgbClr val="4527A0"/>
                </a:solidFill>
              </a:defRPr>
            </a:lvl6pPr>
            <a:lvl7pPr lvl="6" rtl="0">
              <a:spcBef>
                <a:spcPts val="0"/>
              </a:spcBef>
              <a:buClr>
                <a:srgbClr val="4527A0"/>
              </a:buClr>
              <a:defRPr>
                <a:solidFill>
                  <a:srgbClr val="4527A0"/>
                </a:solidFill>
              </a:defRPr>
            </a:lvl7pPr>
            <a:lvl8pPr lvl="7" rtl="0">
              <a:spcBef>
                <a:spcPts val="0"/>
              </a:spcBef>
              <a:buClr>
                <a:srgbClr val="4527A0"/>
              </a:buClr>
              <a:defRPr>
                <a:solidFill>
                  <a:srgbClr val="4527A0"/>
                </a:solidFill>
              </a:defRPr>
            </a:lvl8pPr>
            <a:lvl9pPr lvl="8" rtl="0">
              <a:spcBef>
                <a:spcPts val="0"/>
              </a:spcBef>
              <a:buClr>
                <a:srgbClr val="4527A0"/>
              </a:buClr>
              <a:defRPr>
                <a:solidFill>
                  <a:srgbClr val="4527A0"/>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90" name="Shape 90"/>
        <p:cNvGrpSpPr/>
        <p:nvPr/>
      </p:nvGrpSpPr>
      <p:grpSpPr>
        <a:xfrm>
          <a:off x="0" y="0"/>
          <a:ext cx="0" cy="0"/>
          <a:chOff x="0" y="0"/>
          <a:chExt cx="0" cy="0"/>
        </a:xfrm>
      </p:grpSpPr>
      <p:sp>
        <p:nvSpPr>
          <p:cNvPr id="91" name="Shape 91"/>
          <p:cNvSpPr txBox="1"/>
          <p:nvPr>
            <p:ph idx="1" type="body"/>
          </p:nvPr>
        </p:nvSpPr>
        <p:spPr>
          <a:xfrm>
            <a:off x="319500" y="4218925"/>
            <a:ext cx="5998800" cy="598800"/>
          </a:xfrm>
          <a:prstGeom prst="rect">
            <a:avLst/>
          </a:prstGeom>
        </p:spPr>
        <p:txBody>
          <a:bodyPr anchorCtr="0" anchor="ctr" bIns="91425" lIns="91425" rIns="91425" tIns="91425"/>
          <a:lstStyle>
            <a:lvl1pPr lvl="0" rtl="0">
              <a:lnSpc>
                <a:spcPct val="100000"/>
              </a:lnSpc>
              <a:spcBef>
                <a:spcPts val="0"/>
              </a:spcBef>
              <a:spcAft>
                <a:spcPts val="0"/>
              </a:spcAft>
              <a:buSzPct val="100000"/>
              <a:buFont typeface="Economica"/>
              <a:buNone/>
              <a:defRPr sz="2400">
                <a:latin typeface="Economica"/>
                <a:ea typeface="Economica"/>
                <a:cs typeface="Economica"/>
                <a:sym typeface="Economica"/>
              </a:defRPr>
            </a:lvl1pPr>
          </a:lstStyle>
          <a:p/>
        </p:txBody>
      </p:sp>
      <p:sp>
        <p:nvSpPr>
          <p:cNvPr id="92" name="Shape 92"/>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rtl="0">
              <a:spcBef>
                <a:spcPts val="0"/>
              </a:spcBef>
              <a:buNone/>
            </a:pPr>
            <a:fld id="{00000000-1234-1234-1234-123412341234}" type="slidenum">
              <a:rPr lang="en"/>
              <a:t>‹#›</a:t>
            </a:fld>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93" name="Shape 93"/>
        <p:cNvGrpSpPr/>
        <p:nvPr/>
      </p:nvGrpSpPr>
      <p:grpSpPr>
        <a:xfrm>
          <a:off x="0" y="0"/>
          <a:ext cx="0" cy="0"/>
          <a:chOff x="0" y="0"/>
          <a:chExt cx="0" cy="0"/>
        </a:xfrm>
      </p:grpSpPr>
      <p:sp>
        <p:nvSpPr>
          <p:cNvPr id="94" name="Shape 94"/>
          <p:cNvSpPr/>
          <p:nvPr/>
        </p:nvSpPr>
        <p:spPr>
          <a:xfrm>
            <a:off x="0" y="5045700"/>
            <a:ext cx="9144000" cy="97800"/>
          </a:xfrm>
          <a:prstGeom prst="rect">
            <a:avLst/>
          </a:prstGeom>
          <a:solidFill>
            <a:srgbClr val="FFE57F"/>
          </a:solidFill>
          <a:ln>
            <a:noFill/>
          </a:ln>
        </p:spPr>
        <p:txBody>
          <a:bodyPr anchorCtr="0" anchor="ctr" bIns="91425" lIns="91425" rIns="91425" tIns="91425">
            <a:noAutofit/>
          </a:bodyPr>
          <a:lstStyle/>
          <a:p>
            <a:pPr lvl="0">
              <a:spcBef>
                <a:spcPts val="0"/>
              </a:spcBef>
              <a:buNone/>
            </a:pPr>
            <a:r>
              <a:t/>
            </a:r>
            <a:endParaRPr/>
          </a:p>
        </p:txBody>
      </p:sp>
      <p:sp>
        <p:nvSpPr>
          <p:cNvPr id="95" name="Shape 95"/>
          <p:cNvSpPr txBox="1"/>
          <p:nvPr>
            <p:ph type="title"/>
          </p:nvPr>
        </p:nvSpPr>
        <p:spPr>
          <a:xfrm>
            <a:off x="311700" y="957125"/>
            <a:ext cx="8520600" cy="2128800"/>
          </a:xfrm>
          <a:prstGeom prst="rect">
            <a:avLst/>
          </a:prstGeom>
        </p:spPr>
        <p:txBody>
          <a:bodyPr anchorCtr="0" anchor="ctr" bIns="91425" lIns="91425" rIns="91425" tIns="91425"/>
          <a:lstStyle>
            <a:lvl1pPr lvl="0" rtl="0" algn="ctr">
              <a:spcBef>
                <a:spcPts val="0"/>
              </a:spcBef>
              <a:buSzPct val="100000"/>
              <a:defRPr sz="16000"/>
            </a:lvl1pPr>
            <a:lvl2pPr lvl="1" rtl="0" algn="ctr">
              <a:spcBef>
                <a:spcPts val="0"/>
              </a:spcBef>
              <a:buClr>
                <a:schemeClr val="lt2"/>
              </a:buClr>
              <a:buSzPct val="100000"/>
              <a:defRPr sz="16000">
                <a:solidFill>
                  <a:schemeClr val="lt2"/>
                </a:solidFill>
              </a:defRPr>
            </a:lvl2pPr>
            <a:lvl3pPr lvl="2" rtl="0" algn="ctr">
              <a:spcBef>
                <a:spcPts val="0"/>
              </a:spcBef>
              <a:buClr>
                <a:schemeClr val="lt2"/>
              </a:buClr>
              <a:buSzPct val="100000"/>
              <a:defRPr sz="16000">
                <a:solidFill>
                  <a:schemeClr val="lt2"/>
                </a:solidFill>
              </a:defRPr>
            </a:lvl3pPr>
            <a:lvl4pPr lvl="3" rtl="0" algn="ctr">
              <a:spcBef>
                <a:spcPts val="0"/>
              </a:spcBef>
              <a:buClr>
                <a:schemeClr val="lt2"/>
              </a:buClr>
              <a:buSzPct val="100000"/>
              <a:defRPr sz="16000">
                <a:solidFill>
                  <a:schemeClr val="lt2"/>
                </a:solidFill>
              </a:defRPr>
            </a:lvl4pPr>
            <a:lvl5pPr lvl="4" rtl="0" algn="ctr">
              <a:spcBef>
                <a:spcPts val="0"/>
              </a:spcBef>
              <a:buClr>
                <a:schemeClr val="lt2"/>
              </a:buClr>
              <a:buSzPct val="100000"/>
              <a:defRPr sz="16000">
                <a:solidFill>
                  <a:schemeClr val="lt2"/>
                </a:solidFill>
              </a:defRPr>
            </a:lvl5pPr>
            <a:lvl6pPr lvl="5" rtl="0" algn="ctr">
              <a:spcBef>
                <a:spcPts val="0"/>
              </a:spcBef>
              <a:buClr>
                <a:schemeClr val="lt2"/>
              </a:buClr>
              <a:buSzPct val="100000"/>
              <a:defRPr sz="16000">
                <a:solidFill>
                  <a:schemeClr val="lt2"/>
                </a:solidFill>
              </a:defRPr>
            </a:lvl6pPr>
            <a:lvl7pPr lvl="6" rtl="0" algn="ctr">
              <a:spcBef>
                <a:spcPts val="0"/>
              </a:spcBef>
              <a:buClr>
                <a:schemeClr val="lt2"/>
              </a:buClr>
              <a:buSzPct val="100000"/>
              <a:defRPr sz="16000">
                <a:solidFill>
                  <a:schemeClr val="lt2"/>
                </a:solidFill>
              </a:defRPr>
            </a:lvl7pPr>
            <a:lvl8pPr lvl="7" rtl="0" algn="ctr">
              <a:spcBef>
                <a:spcPts val="0"/>
              </a:spcBef>
              <a:buClr>
                <a:schemeClr val="lt2"/>
              </a:buClr>
              <a:buSzPct val="100000"/>
              <a:defRPr sz="16000">
                <a:solidFill>
                  <a:schemeClr val="lt2"/>
                </a:solidFill>
              </a:defRPr>
            </a:lvl8pPr>
            <a:lvl9pPr lvl="8" rtl="0" algn="ctr">
              <a:spcBef>
                <a:spcPts val="0"/>
              </a:spcBef>
              <a:buClr>
                <a:schemeClr val="lt2"/>
              </a:buClr>
              <a:buSzPct val="100000"/>
              <a:defRPr sz="16000">
                <a:solidFill>
                  <a:schemeClr val="lt2"/>
                </a:solidFill>
              </a:defRPr>
            </a:lvl9pPr>
          </a:lstStyle>
          <a:p/>
        </p:txBody>
      </p:sp>
      <p:sp>
        <p:nvSpPr>
          <p:cNvPr id="96" name="Shape 96"/>
          <p:cNvSpPr txBox="1"/>
          <p:nvPr>
            <p:ph idx="1" type="body"/>
          </p:nvPr>
        </p:nvSpPr>
        <p:spPr>
          <a:xfrm>
            <a:off x="311700" y="3162000"/>
            <a:ext cx="8520600" cy="1071600"/>
          </a:xfrm>
          <a:prstGeom prst="rect">
            <a:avLst/>
          </a:prstGeom>
        </p:spPr>
        <p:txBody>
          <a:bodyPr anchorCtr="0" anchor="t" bIns="91425" lIns="91425" rIns="91425" tIns="91425"/>
          <a:lstStyle>
            <a:lvl1pPr lvl="0" rtl="0" algn="ctr">
              <a:spcBef>
                <a:spcPts val="0"/>
              </a:spcBef>
              <a:defRPr/>
            </a:lvl1pPr>
            <a:lvl2pPr lvl="1" rtl="0" algn="ctr">
              <a:spcBef>
                <a:spcPts val="0"/>
              </a:spcBef>
              <a:defRPr/>
            </a:lvl2pPr>
            <a:lvl3pPr lvl="2" rtl="0" algn="ctr">
              <a:spcBef>
                <a:spcPts val="0"/>
              </a:spcBef>
              <a:defRPr/>
            </a:lvl3pPr>
            <a:lvl4pPr lvl="3" rtl="0" algn="ctr">
              <a:spcBef>
                <a:spcPts val="0"/>
              </a:spcBef>
              <a:defRPr/>
            </a:lvl4pPr>
            <a:lvl5pPr lvl="4" rtl="0" algn="ctr">
              <a:spcBef>
                <a:spcPts val="0"/>
              </a:spcBef>
              <a:defRPr/>
            </a:lvl5pPr>
            <a:lvl6pPr lvl="5" rtl="0" algn="ctr">
              <a:spcBef>
                <a:spcPts val="0"/>
              </a:spcBef>
              <a:defRPr/>
            </a:lvl6pPr>
            <a:lvl7pPr lvl="6" rtl="0" algn="ctr">
              <a:spcBef>
                <a:spcPts val="0"/>
              </a:spcBef>
              <a:defRPr/>
            </a:lvl7pPr>
            <a:lvl8pPr lvl="7" rtl="0" algn="ctr">
              <a:spcBef>
                <a:spcPts val="0"/>
              </a:spcBef>
              <a:defRPr/>
            </a:lvl8pPr>
            <a:lvl9pPr lvl="8" rtl="0" algn="ctr">
              <a:spcBef>
                <a:spcPts val="0"/>
              </a:spcBef>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7" name="Shape 17"/>
        <p:cNvGrpSpPr/>
        <p:nvPr/>
      </p:nvGrpSpPr>
      <p:grpSpPr>
        <a:xfrm>
          <a:off x="0" y="0"/>
          <a:ext cx="0" cy="0"/>
          <a:chOff x="0" y="0"/>
          <a:chExt cx="0" cy="0"/>
        </a:xfrm>
      </p:grpSpPr>
      <p:sp>
        <p:nvSpPr>
          <p:cNvPr id="18" name="Shape 18"/>
          <p:cNvSpPr/>
          <p:nvPr/>
        </p:nvSpPr>
        <p:spPr>
          <a:xfrm flipH="1">
            <a:off x="7595937" y="460225"/>
            <a:ext cx="1081625" cy="1124950"/>
          </a:xfrm>
          <a:custGeom>
            <a:pathLst>
              <a:path extrusionOk="0" h="44998" w="43265">
                <a:moveTo>
                  <a:pt x="0" y="44998"/>
                </a:moveTo>
                <a:lnTo>
                  <a:pt x="0" y="0"/>
                </a:lnTo>
                <a:lnTo>
                  <a:pt x="43265" y="0"/>
                </a:lnTo>
              </a:path>
            </a:pathLst>
          </a:custGeom>
          <a:noFill/>
          <a:ln cap="flat" cmpd="sng" w="28575">
            <a:solidFill>
              <a:schemeClr val="lt2"/>
            </a:solidFill>
            <a:prstDash val="solid"/>
            <a:miter/>
            <a:headEnd len="med" w="med" type="none"/>
            <a:tailEnd len="med" w="med" type="none"/>
          </a:ln>
        </p:spPr>
      </p:sp>
      <p:sp>
        <p:nvSpPr>
          <p:cNvPr id="19" name="Shape 19"/>
          <p:cNvSpPr/>
          <p:nvPr/>
        </p:nvSpPr>
        <p:spPr>
          <a:xfrm flipH="1" rot="10800000">
            <a:off x="466425" y="3558325"/>
            <a:ext cx="1081625" cy="1124950"/>
          </a:xfrm>
          <a:custGeom>
            <a:pathLst>
              <a:path extrusionOk="0" h="44998" w="43265">
                <a:moveTo>
                  <a:pt x="0" y="44998"/>
                </a:moveTo>
                <a:lnTo>
                  <a:pt x="0" y="0"/>
                </a:lnTo>
                <a:lnTo>
                  <a:pt x="43265" y="0"/>
                </a:lnTo>
              </a:path>
            </a:pathLst>
          </a:custGeom>
          <a:noFill/>
          <a:ln cap="flat" cmpd="sng" w="28575">
            <a:solidFill>
              <a:schemeClr val="lt2"/>
            </a:solidFill>
            <a:prstDash val="solid"/>
            <a:miter/>
            <a:headEnd len="med" w="med" type="none"/>
            <a:tailEnd len="med" w="med" type="none"/>
          </a:ln>
        </p:spPr>
      </p:sp>
      <p:sp>
        <p:nvSpPr>
          <p:cNvPr id="20" name="Shape 20"/>
          <p:cNvSpPr txBox="1"/>
          <p:nvPr>
            <p:ph type="title"/>
          </p:nvPr>
        </p:nvSpPr>
        <p:spPr>
          <a:xfrm>
            <a:off x="773700" y="1806450"/>
            <a:ext cx="7596600" cy="1530600"/>
          </a:xfrm>
          <a:prstGeom prst="rect">
            <a:avLst/>
          </a:prstGeom>
        </p:spPr>
        <p:txBody>
          <a:bodyPr anchorCtr="0" anchor="ctr"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21" name="Shape 21"/>
        <p:cNvGrpSpPr/>
        <p:nvPr/>
      </p:nvGrpSpPr>
      <p:grpSpPr>
        <a:xfrm>
          <a:off x="0" y="0"/>
          <a:ext cx="0" cy="0"/>
          <a:chOff x="0" y="0"/>
          <a:chExt cx="0" cy="0"/>
        </a:xfrm>
      </p:grpSpPr>
      <p:sp>
        <p:nvSpPr>
          <p:cNvPr id="22" name="Shape 22"/>
          <p:cNvSpPr/>
          <p:nvPr/>
        </p:nvSpPr>
        <p:spPr>
          <a:xfrm>
            <a:off x="0" y="5045700"/>
            <a:ext cx="9144000" cy="97800"/>
          </a:xfrm>
          <a:prstGeom prst="rect">
            <a:avLst/>
          </a:prstGeom>
          <a:solidFill>
            <a:srgbClr val="FFE57F"/>
          </a:solidFill>
          <a:ln>
            <a:noFill/>
          </a:ln>
        </p:spPr>
        <p:txBody>
          <a:bodyPr anchorCtr="0" anchor="ctr" bIns="91425" lIns="91425" rIns="91425" tIns="91425">
            <a:noAutofit/>
          </a:bodyPr>
          <a:lstStyle/>
          <a:p>
            <a:pPr lvl="0">
              <a:spcBef>
                <a:spcPts val="0"/>
              </a:spcBef>
              <a:buNone/>
            </a:pPr>
            <a:r>
              <a:t/>
            </a:r>
            <a:endParaRPr/>
          </a:p>
        </p:txBody>
      </p:sp>
      <p:sp>
        <p:nvSpPr>
          <p:cNvPr id="23" name="Shape 23"/>
          <p:cNvSpPr txBox="1"/>
          <p:nvPr>
            <p:ph type="title"/>
          </p:nvPr>
        </p:nvSpPr>
        <p:spPr>
          <a:xfrm>
            <a:off x="311700" y="315925"/>
            <a:ext cx="8520600" cy="831300"/>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4" name="Shape 24"/>
          <p:cNvSpPr txBox="1"/>
          <p:nvPr>
            <p:ph idx="1" type="body"/>
          </p:nvPr>
        </p:nvSpPr>
        <p:spPr>
          <a:xfrm>
            <a:off x="311700" y="1225225"/>
            <a:ext cx="8520600" cy="33540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5" name="Shape 25"/>
        <p:cNvGrpSpPr/>
        <p:nvPr/>
      </p:nvGrpSpPr>
      <p:grpSpPr>
        <a:xfrm>
          <a:off x="0" y="0"/>
          <a:ext cx="0" cy="0"/>
          <a:chOff x="0" y="0"/>
          <a:chExt cx="0" cy="0"/>
        </a:xfrm>
      </p:grpSpPr>
      <p:sp>
        <p:nvSpPr>
          <p:cNvPr id="26" name="Shape 26"/>
          <p:cNvSpPr txBox="1"/>
          <p:nvPr>
            <p:ph type="title"/>
          </p:nvPr>
        </p:nvSpPr>
        <p:spPr>
          <a:xfrm>
            <a:off x="311700" y="315925"/>
            <a:ext cx="8520600" cy="831300"/>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 type="body"/>
          </p:nvPr>
        </p:nvSpPr>
        <p:spPr>
          <a:xfrm>
            <a:off x="311700" y="1225225"/>
            <a:ext cx="3999900" cy="33540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8" name="Shape 28"/>
          <p:cNvSpPr txBox="1"/>
          <p:nvPr>
            <p:ph idx="2" type="body"/>
          </p:nvPr>
        </p:nvSpPr>
        <p:spPr>
          <a:xfrm>
            <a:off x="4832400" y="1225225"/>
            <a:ext cx="3999900" cy="33540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9" name="Shape 29"/>
        <p:cNvGrpSpPr/>
        <p:nvPr/>
      </p:nvGrpSpPr>
      <p:grpSpPr>
        <a:xfrm>
          <a:off x="0" y="0"/>
          <a:ext cx="0" cy="0"/>
          <a:chOff x="0" y="0"/>
          <a:chExt cx="0" cy="0"/>
        </a:xfrm>
      </p:grpSpPr>
      <p:sp>
        <p:nvSpPr>
          <p:cNvPr id="30" name="Shape 30"/>
          <p:cNvSpPr txBox="1"/>
          <p:nvPr>
            <p:ph type="title"/>
          </p:nvPr>
        </p:nvSpPr>
        <p:spPr>
          <a:xfrm>
            <a:off x="311700" y="315925"/>
            <a:ext cx="8520600" cy="831300"/>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1" name="Shape 31"/>
        <p:cNvGrpSpPr/>
        <p:nvPr/>
      </p:nvGrpSpPr>
      <p:grpSpPr>
        <a:xfrm>
          <a:off x="0" y="0"/>
          <a:ext cx="0" cy="0"/>
          <a:chOff x="0" y="0"/>
          <a:chExt cx="0" cy="0"/>
        </a:xfrm>
      </p:grpSpPr>
      <p:sp>
        <p:nvSpPr>
          <p:cNvPr id="32" name="Shape 32"/>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3000"/>
            </a:lvl1pPr>
            <a:lvl2pPr lvl="1">
              <a:spcBef>
                <a:spcPts val="0"/>
              </a:spcBef>
              <a:buSzPct val="100000"/>
              <a:defRPr sz="3000"/>
            </a:lvl2pPr>
            <a:lvl3pPr lvl="2">
              <a:spcBef>
                <a:spcPts val="0"/>
              </a:spcBef>
              <a:buSzPct val="100000"/>
              <a:defRPr sz="3000"/>
            </a:lvl3pPr>
            <a:lvl4pPr lvl="3">
              <a:spcBef>
                <a:spcPts val="0"/>
              </a:spcBef>
              <a:buSzPct val="100000"/>
              <a:defRPr sz="3000"/>
            </a:lvl4pPr>
            <a:lvl5pPr lvl="4">
              <a:spcBef>
                <a:spcPts val="0"/>
              </a:spcBef>
              <a:buSzPct val="100000"/>
              <a:defRPr sz="3000"/>
            </a:lvl5pPr>
            <a:lvl6pPr lvl="5">
              <a:spcBef>
                <a:spcPts val="0"/>
              </a:spcBef>
              <a:buSzPct val="100000"/>
              <a:defRPr sz="3000"/>
            </a:lvl6pPr>
            <a:lvl7pPr lvl="6">
              <a:spcBef>
                <a:spcPts val="0"/>
              </a:spcBef>
              <a:buSzPct val="100000"/>
              <a:defRPr sz="3000"/>
            </a:lvl7pPr>
            <a:lvl8pPr lvl="7">
              <a:spcBef>
                <a:spcPts val="0"/>
              </a:spcBef>
              <a:buSzPct val="100000"/>
              <a:defRPr sz="3000"/>
            </a:lvl8pPr>
            <a:lvl9pPr lvl="8">
              <a:spcBef>
                <a:spcPts val="0"/>
              </a:spcBef>
              <a:buSzPct val="100000"/>
              <a:defRPr sz="3000"/>
            </a:lvl9pPr>
          </a:lstStyle>
          <a:p/>
        </p:txBody>
      </p:sp>
      <p:sp>
        <p:nvSpPr>
          <p:cNvPr id="33" name="Shape 33"/>
          <p:cNvSpPr txBox="1"/>
          <p:nvPr>
            <p:ph idx="1" type="body"/>
          </p:nvPr>
        </p:nvSpPr>
        <p:spPr>
          <a:xfrm>
            <a:off x="311700" y="1399399"/>
            <a:ext cx="2808000" cy="27849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4" name="Shape 34"/>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5" name="Shape 35"/>
        <p:cNvGrpSpPr/>
        <p:nvPr/>
      </p:nvGrpSpPr>
      <p:grpSpPr>
        <a:xfrm>
          <a:off x="0" y="0"/>
          <a:ext cx="0" cy="0"/>
          <a:chOff x="0" y="0"/>
          <a:chExt cx="0" cy="0"/>
        </a:xfrm>
      </p:grpSpPr>
      <p:sp>
        <p:nvSpPr>
          <p:cNvPr id="36" name="Shape 36"/>
          <p:cNvSpPr/>
          <p:nvPr/>
        </p:nvSpPr>
        <p:spPr>
          <a:xfrm>
            <a:off x="0" y="5045700"/>
            <a:ext cx="9144000" cy="97800"/>
          </a:xfrm>
          <a:prstGeom prst="rect">
            <a:avLst/>
          </a:prstGeom>
          <a:solidFill>
            <a:srgbClr val="FFE57F"/>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490250" y="450150"/>
            <a:ext cx="5878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8" name="Shape 38"/>
        <p:cNvGrpSpPr/>
        <p:nvPr/>
      </p:nvGrpSpPr>
      <p:grpSpPr>
        <a:xfrm>
          <a:off x="0" y="0"/>
          <a:ext cx="0" cy="0"/>
          <a:chOff x="0" y="0"/>
          <a:chExt cx="0" cy="0"/>
        </a:xfrm>
      </p:grpSpPr>
      <p:sp>
        <p:nvSpPr>
          <p:cNvPr id="39" name="Shape 39"/>
          <p:cNvSpPr/>
          <p:nvPr/>
        </p:nvSpPr>
        <p:spPr>
          <a:xfrm>
            <a:off x="4572000" y="-25"/>
            <a:ext cx="4572000" cy="5143500"/>
          </a:xfrm>
          <a:prstGeom prst="rect">
            <a:avLst/>
          </a:prstGeom>
          <a:solidFill>
            <a:srgbClr val="FFE082"/>
          </a:solidFill>
          <a:ln>
            <a:noFill/>
          </a:ln>
        </p:spPr>
        <p:txBody>
          <a:bodyPr anchorCtr="0" anchor="ctr" bIns="91425" lIns="91425" rIns="91425" tIns="91425">
            <a:noAutofit/>
          </a:bodyPr>
          <a:lstStyle/>
          <a:p>
            <a:pPr lvl="0">
              <a:spcBef>
                <a:spcPts val="0"/>
              </a:spcBef>
              <a:buNone/>
            </a:pPr>
            <a:r>
              <a:t/>
            </a:r>
            <a:endParaRPr/>
          </a:p>
        </p:txBody>
      </p:sp>
      <p:cxnSp>
        <p:nvCxnSpPr>
          <p:cNvPr id="40" name="Shape 40"/>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41" name="Shape 41"/>
          <p:cNvSpPr txBox="1"/>
          <p:nvPr>
            <p:ph type="title"/>
          </p:nvPr>
        </p:nvSpPr>
        <p:spPr>
          <a:xfrm>
            <a:off x="265500" y="929275"/>
            <a:ext cx="4045200" cy="1786200"/>
          </a:xfrm>
          <a:prstGeom prst="rect">
            <a:avLst/>
          </a:prstGeom>
        </p:spPr>
        <p:txBody>
          <a:bodyPr anchorCtr="0" anchor="b" bIns="91425" lIns="91425" rIns="91425" tIns="91425"/>
          <a:lstStyle>
            <a:lvl1pPr lvl="0" algn="ctr">
              <a:spcBef>
                <a:spcPts val="0"/>
              </a:spcBef>
              <a:buClr>
                <a:schemeClr val="lt2"/>
              </a:buClr>
              <a:defRPr>
                <a:solidFill>
                  <a:schemeClr val="lt2"/>
                </a:solidFill>
              </a:defRPr>
            </a:lvl1pPr>
            <a:lvl2pPr lvl="1" algn="ctr">
              <a:spcBef>
                <a:spcPts val="0"/>
              </a:spcBef>
              <a:buClr>
                <a:schemeClr val="lt2"/>
              </a:buClr>
              <a:defRPr>
                <a:solidFill>
                  <a:schemeClr val="lt2"/>
                </a:solidFill>
              </a:defRPr>
            </a:lvl2pPr>
            <a:lvl3pPr lvl="2" algn="ctr">
              <a:spcBef>
                <a:spcPts val="0"/>
              </a:spcBef>
              <a:buClr>
                <a:schemeClr val="lt2"/>
              </a:buClr>
              <a:defRPr>
                <a:solidFill>
                  <a:schemeClr val="lt2"/>
                </a:solidFill>
              </a:defRPr>
            </a:lvl3pPr>
            <a:lvl4pPr lvl="3" algn="ctr">
              <a:spcBef>
                <a:spcPts val="0"/>
              </a:spcBef>
              <a:buClr>
                <a:schemeClr val="lt2"/>
              </a:buClr>
              <a:defRPr>
                <a:solidFill>
                  <a:schemeClr val="lt2"/>
                </a:solidFill>
              </a:defRPr>
            </a:lvl4pPr>
            <a:lvl5pPr lvl="4" algn="ctr">
              <a:spcBef>
                <a:spcPts val="0"/>
              </a:spcBef>
              <a:buClr>
                <a:schemeClr val="lt2"/>
              </a:buClr>
              <a:defRPr>
                <a:solidFill>
                  <a:schemeClr val="lt2"/>
                </a:solidFill>
              </a:defRPr>
            </a:lvl5pPr>
            <a:lvl6pPr lvl="5" algn="ctr">
              <a:spcBef>
                <a:spcPts val="0"/>
              </a:spcBef>
              <a:buClr>
                <a:schemeClr val="lt2"/>
              </a:buClr>
              <a:defRPr>
                <a:solidFill>
                  <a:schemeClr val="lt2"/>
                </a:solidFill>
              </a:defRPr>
            </a:lvl6pPr>
            <a:lvl7pPr lvl="6" algn="ctr">
              <a:spcBef>
                <a:spcPts val="0"/>
              </a:spcBef>
              <a:buClr>
                <a:schemeClr val="lt2"/>
              </a:buClr>
              <a:defRPr>
                <a:solidFill>
                  <a:schemeClr val="lt2"/>
                </a:solidFill>
              </a:defRPr>
            </a:lvl7pPr>
            <a:lvl8pPr lvl="7" algn="ctr">
              <a:spcBef>
                <a:spcPts val="0"/>
              </a:spcBef>
              <a:buClr>
                <a:schemeClr val="lt2"/>
              </a:buClr>
              <a:defRPr>
                <a:solidFill>
                  <a:schemeClr val="lt2"/>
                </a:solidFill>
              </a:defRPr>
            </a:lvl8pPr>
            <a:lvl9pPr lvl="8" algn="ctr">
              <a:spcBef>
                <a:spcPts val="0"/>
              </a:spcBef>
              <a:buClr>
                <a:schemeClr val="lt2"/>
              </a:buClr>
              <a:defRPr>
                <a:solidFill>
                  <a:schemeClr val="lt2"/>
                </a:solidFill>
              </a:defRPr>
            </a:lvl9pPr>
          </a:lstStyle>
          <a:p/>
        </p:txBody>
      </p:sp>
      <p:sp>
        <p:nvSpPr>
          <p:cNvPr id="42" name="Shape 42"/>
          <p:cNvSpPr txBox="1"/>
          <p:nvPr>
            <p:ph idx="1" type="subTitle"/>
          </p:nvPr>
        </p:nvSpPr>
        <p:spPr>
          <a:xfrm>
            <a:off x="265500" y="2769000"/>
            <a:ext cx="4045200" cy="1574100"/>
          </a:xfrm>
          <a:prstGeom prst="rect">
            <a:avLst/>
          </a:prstGeom>
        </p:spPr>
        <p:txBody>
          <a:bodyPr anchorCtr="0" anchor="t" bIns="91425" lIns="91425" rIns="91425" tIns="91425"/>
          <a:lstStyle>
            <a:lvl1pPr lvl="0" algn="ctr">
              <a:lnSpc>
                <a:spcPct val="100000"/>
              </a:lnSpc>
              <a:spcBef>
                <a:spcPts val="0"/>
              </a:spcBef>
              <a:spcAft>
                <a:spcPts val="0"/>
              </a:spcAft>
              <a:buSzPct val="100000"/>
              <a:buFont typeface="Economica"/>
              <a:buNone/>
              <a:defRPr sz="2400">
                <a:latin typeface="Economica"/>
                <a:ea typeface="Economica"/>
                <a:cs typeface="Economica"/>
                <a:sym typeface="Economica"/>
              </a:defRPr>
            </a:lvl1pPr>
            <a:lvl2pPr lvl="1" algn="ctr">
              <a:lnSpc>
                <a:spcPct val="100000"/>
              </a:lnSpc>
              <a:spcBef>
                <a:spcPts val="0"/>
              </a:spcBef>
              <a:spcAft>
                <a:spcPts val="0"/>
              </a:spcAft>
              <a:buSzPct val="100000"/>
              <a:buFont typeface="Economica"/>
              <a:buNone/>
              <a:defRPr sz="2400">
                <a:latin typeface="Economica"/>
                <a:ea typeface="Economica"/>
                <a:cs typeface="Economica"/>
                <a:sym typeface="Economica"/>
              </a:defRPr>
            </a:lvl2pPr>
            <a:lvl3pPr lvl="2" algn="ctr">
              <a:lnSpc>
                <a:spcPct val="100000"/>
              </a:lnSpc>
              <a:spcBef>
                <a:spcPts val="0"/>
              </a:spcBef>
              <a:spcAft>
                <a:spcPts val="0"/>
              </a:spcAft>
              <a:buSzPct val="100000"/>
              <a:buFont typeface="Economica"/>
              <a:buNone/>
              <a:defRPr sz="2400">
                <a:latin typeface="Economica"/>
                <a:ea typeface="Economica"/>
                <a:cs typeface="Economica"/>
                <a:sym typeface="Economica"/>
              </a:defRPr>
            </a:lvl3pPr>
            <a:lvl4pPr lvl="3" algn="ctr">
              <a:lnSpc>
                <a:spcPct val="100000"/>
              </a:lnSpc>
              <a:spcBef>
                <a:spcPts val="0"/>
              </a:spcBef>
              <a:spcAft>
                <a:spcPts val="0"/>
              </a:spcAft>
              <a:buSzPct val="100000"/>
              <a:buFont typeface="Economica"/>
              <a:buNone/>
              <a:defRPr sz="2400">
                <a:latin typeface="Economica"/>
                <a:ea typeface="Economica"/>
                <a:cs typeface="Economica"/>
                <a:sym typeface="Economica"/>
              </a:defRPr>
            </a:lvl4pPr>
            <a:lvl5pPr lvl="4" algn="ctr">
              <a:lnSpc>
                <a:spcPct val="100000"/>
              </a:lnSpc>
              <a:spcBef>
                <a:spcPts val="0"/>
              </a:spcBef>
              <a:spcAft>
                <a:spcPts val="0"/>
              </a:spcAft>
              <a:buSzPct val="100000"/>
              <a:buFont typeface="Economica"/>
              <a:buNone/>
              <a:defRPr sz="2400">
                <a:latin typeface="Economica"/>
                <a:ea typeface="Economica"/>
                <a:cs typeface="Economica"/>
                <a:sym typeface="Economica"/>
              </a:defRPr>
            </a:lvl5pPr>
            <a:lvl6pPr lvl="5" algn="ctr">
              <a:lnSpc>
                <a:spcPct val="100000"/>
              </a:lnSpc>
              <a:spcBef>
                <a:spcPts val="0"/>
              </a:spcBef>
              <a:spcAft>
                <a:spcPts val="0"/>
              </a:spcAft>
              <a:buSzPct val="100000"/>
              <a:buFont typeface="Economica"/>
              <a:buNone/>
              <a:defRPr sz="2400">
                <a:latin typeface="Economica"/>
                <a:ea typeface="Economica"/>
                <a:cs typeface="Economica"/>
                <a:sym typeface="Economica"/>
              </a:defRPr>
            </a:lvl6pPr>
            <a:lvl7pPr lvl="6" algn="ctr">
              <a:lnSpc>
                <a:spcPct val="100000"/>
              </a:lnSpc>
              <a:spcBef>
                <a:spcPts val="0"/>
              </a:spcBef>
              <a:spcAft>
                <a:spcPts val="0"/>
              </a:spcAft>
              <a:buSzPct val="100000"/>
              <a:buFont typeface="Economica"/>
              <a:buNone/>
              <a:defRPr sz="2400">
                <a:latin typeface="Economica"/>
                <a:ea typeface="Economica"/>
                <a:cs typeface="Economica"/>
                <a:sym typeface="Economica"/>
              </a:defRPr>
            </a:lvl7pPr>
            <a:lvl8pPr lvl="7" algn="ctr">
              <a:lnSpc>
                <a:spcPct val="100000"/>
              </a:lnSpc>
              <a:spcBef>
                <a:spcPts val="0"/>
              </a:spcBef>
              <a:spcAft>
                <a:spcPts val="0"/>
              </a:spcAft>
              <a:buSzPct val="100000"/>
              <a:buFont typeface="Economica"/>
              <a:buNone/>
              <a:defRPr sz="2400">
                <a:latin typeface="Economica"/>
                <a:ea typeface="Economica"/>
                <a:cs typeface="Economica"/>
                <a:sym typeface="Economica"/>
              </a:defRPr>
            </a:lvl8pPr>
            <a:lvl9pPr lvl="8" algn="ctr">
              <a:lnSpc>
                <a:spcPct val="100000"/>
              </a:lnSpc>
              <a:spcBef>
                <a:spcPts val="0"/>
              </a:spcBef>
              <a:spcAft>
                <a:spcPts val="0"/>
              </a:spcAft>
              <a:buSzPct val="100000"/>
              <a:buFont typeface="Economica"/>
              <a:buNone/>
              <a:defRPr sz="2400">
                <a:latin typeface="Economica"/>
                <a:ea typeface="Economica"/>
                <a:cs typeface="Economica"/>
                <a:sym typeface="Economica"/>
              </a:defRPr>
            </a:lvl9pPr>
          </a:lstStyle>
          <a:p/>
        </p:txBody>
      </p:sp>
      <p:sp>
        <p:nvSpPr>
          <p:cNvPr id="43" name="Shape 43"/>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rgbClr val="4527A0"/>
              </a:buClr>
              <a:defRPr>
                <a:solidFill>
                  <a:srgbClr val="4527A0"/>
                </a:solidFill>
              </a:defRPr>
            </a:lvl1pPr>
            <a:lvl2pPr lvl="1">
              <a:spcBef>
                <a:spcPts val="0"/>
              </a:spcBef>
              <a:buClr>
                <a:srgbClr val="4527A0"/>
              </a:buClr>
              <a:defRPr>
                <a:solidFill>
                  <a:srgbClr val="4527A0"/>
                </a:solidFill>
              </a:defRPr>
            </a:lvl2pPr>
            <a:lvl3pPr lvl="2">
              <a:spcBef>
                <a:spcPts val="0"/>
              </a:spcBef>
              <a:buClr>
                <a:srgbClr val="4527A0"/>
              </a:buClr>
              <a:defRPr>
                <a:solidFill>
                  <a:srgbClr val="4527A0"/>
                </a:solidFill>
              </a:defRPr>
            </a:lvl3pPr>
            <a:lvl4pPr lvl="3">
              <a:spcBef>
                <a:spcPts val="0"/>
              </a:spcBef>
              <a:buClr>
                <a:srgbClr val="4527A0"/>
              </a:buClr>
              <a:defRPr>
                <a:solidFill>
                  <a:srgbClr val="4527A0"/>
                </a:solidFill>
              </a:defRPr>
            </a:lvl4pPr>
            <a:lvl5pPr lvl="4">
              <a:spcBef>
                <a:spcPts val="0"/>
              </a:spcBef>
              <a:buClr>
                <a:srgbClr val="4527A0"/>
              </a:buClr>
              <a:defRPr>
                <a:solidFill>
                  <a:srgbClr val="4527A0"/>
                </a:solidFill>
              </a:defRPr>
            </a:lvl5pPr>
            <a:lvl6pPr lvl="5">
              <a:spcBef>
                <a:spcPts val="0"/>
              </a:spcBef>
              <a:buClr>
                <a:srgbClr val="4527A0"/>
              </a:buClr>
              <a:defRPr>
                <a:solidFill>
                  <a:srgbClr val="4527A0"/>
                </a:solidFill>
              </a:defRPr>
            </a:lvl6pPr>
            <a:lvl7pPr lvl="6">
              <a:spcBef>
                <a:spcPts val="0"/>
              </a:spcBef>
              <a:buClr>
                <a:srgbClr val="4527A0"/>
              </a:buClr>
              <a:defRPr>
                <a:solidFill>
                  <a:srgbClr val="4527A0"/>
                </a:solidFill>
              </a:defRPr>
            </a:lvl7pPr>
            <a:lvl8pPr lvl="7">
              <a:spcBef>
                <a:spcPts val="0"/>
              </a:spcBef>
              <a:buClr>
                <a:srgbClr val="4527A0"/>
              </a:buClr>
              <a:defRPr>
                <a:solidFill>
                  <a:srgbClr val="4527A0"/>
                </a:solidFill>
              </a:defRPr>
            </a:lvl8pPr>
            <a:lvl9pPr lvl="8">
              <a:spcBef>
                <a:spcPts val="0"/>
              </a:spcBef>
              <a:buClr>
                <a:srgbClr val="4527A0"/>
              </a:buClr>
              <a:defRPr>
                <a:solidFill>
                  <a:srgbClr val="4527A0"/>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351C75"/>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315925"/>
            <a:ext cx="8520600" cy="831300"/>
          </a:xfrm>
          <a:prstGeom prst="rect">
            <a:avLst/>
          </a:prstGeom>
          <a:noFill/>
          <a:ln>
            <a:noFill/>
          </a:ln>
        </p:spPr>
        <p:txBody>
          <a:bodyPr anchorCtr="0" anchor="b" bIns="91425" lIns="91425" rIns="91425" tIns="91425"/>
          <a:lstStyle>
            <a:lvl1pPr lvl="0">
              <a:spcBef>
                <a:spcPts val="0"/>
              </a:spcBef>
              <a:buClr>
                <a:srgbClr val="FFC400"/>
              </a:buClr>
              <a:buSzPct val="100000"/>
              <a:buFont typeface="Economica"/>
              <a:buNone/>
              <a:defRPr sz="4200">
                <a:solidFill>
                  <a:srgbClr val="FFC400"/>
                </a:solidFill>
                <a:latin typeface="Economica"/>
                <a:ea typeface="Economica"/>
                <a:cs typeface="Economica"/>
                <a:sym typeface="Economica"/>
              </a:defRPr>
            </a:lvl1pPr>
            <a:lvl2pPr lvl="1">
              <a:spcBef>
                <a:spcPts val="0"/>
              </a:spcBef>
              <a:buClr>
                <a:srgbClr val="FFC400"/>
              </a:buClr>
              <a:buSzPct val="100000"/>
              <a:buFont typeface="Economica"/>
              <a:buNone/>
              <a:defRPr sz="4200">
                <a:solidFill>
                  <a:srgbClr val="FFC400"/>
                </a:solidFill>
                <a:latin typeface="Economica"/>
                <a:ea typeface="Economica"/>
                <a:cs typeface="Economica"/>
                <a:sym typeface="Economica"/>
              </a:defRPr>
            </a:lvl2pPr>
            <a:lvl3pPr lvl="2">
              <a:spcBef>
                <a:spcPts val="0"/>
              </a:spcBef>
              <a:buClr>
                <a:srgbClr val="FFC400"/>
              </a:buClr>
              <a:buSzPct val="100000"/>
              <a:buFont typeface="Economica"/>
              <a:buNone/>
              <a:defRPr sz="4200">
                <a:solidFill>
                  <a:srgbClr val="FFC400"/>
                </a:solidFill>
                <a:latin typeface="Economica"/>
                <a:ea typeface="Economica"/>
                <a:cs typeface="Economica"/>
                <a:sym typeface="Economica"/>
              </a:defRPr>
            </a:lvl3pPr>
            <a:lvl4pPr lvl="3">
              <a:spcBef>
                <a:spcPts val="0"/>
              </a:spcBef>
              <a:buClr>
                <a:srgbClr val="FFC400"/>
              </a:buClr>
              <a:buSzPct val="100000"/>
              <a:buFont typeface="Economica"/>
              <a:buNone/>
              <a:defRPr sz="4200">
                <a:solidFill>
                  <a:srgbClr val="FFC400"/>
                </a:solidFill>
                <a:latin typeface="Economica"/>
                <a:ea typeface="Economica"/>
                <a:cs typeface="Economica"/>
                <a:sym typeface="Economica"/>
              </a:defRPr>
            </a:lvl4pPr>
            <a:lvl5pPr lvl="4">
              <a:spcBef>
                <a:spcPts val="0"/>
              </a:spcBef>
              <a:buClr>
                <a:srgbClr val="FFC400"/>
              </a:buClr>
              <a:buSzPct val="100000"/>
              <a:buFont typeface="Economica"/>
              <a:buNone/>
              <a:defRPr sz="4200">
                <a:solidFill>
                  <a:srgbClr val="FFC400"/>
                </a:solidFill>
                <a:latin typeface="Economica"/>
                <a:ea typeface="Economica"/>
                <a:cs typeface="Economica"/>
                <a:sym typeface="Economica"/>
              </a:defRPr>
            </a:lvl5pPr>
            <a:lvl6pPr lvl="5">
              <a:spcBef>
                <a:spcPts val="0"/>
              </a:spcBef>
              <a:buClr>
                <a:srgbClr val="FFC400"/>
              </a:buClr>
              <a:buSzPct val="100000"/>
              <a:buFont typeface="Economica"/>
              <a:buNone/>
              <a:defRPr sz="4200">
                <a:solidFill>
                  <a:srgbClr val="FFC400"/>
                </a:solidFill>
                <a:latin typeface="Economica"/>
                <a:ea typeface="Economica"/>
                <a:cs typeface="Economica"/>
                <a:sym typeface="Economica"/>
              </a:defRPr>
            </a:lvl6pPr>
            <a:lvl7pPr lvl="6">
              <a:spcBef>
                <a:spcPts val="0"/>
              </a:spcBef>
              <a:buClr>
                <a:srgbClr val="FFC400"/>
              </a:buClr>
              <a:buSzPct val="100000"/>
              <a:buFont typeface="Economica"/>
              <a:buNone/>
              <a:defRPr sz="4200">
                <a:solidFill>
                  <a:srgbClr val="FFC400"/>
                </a:solidFill>
                <a:latin typeface="Economica"/>
                <a:ea typeface="Economica"/>
                <a:cs typeface="Economica"/>
                <a:sym typeface="Economica"/>
              </a:defRPr>
            </a:lvl7pPr>
            <a:lvl8pPr lvl="7">
              <a:spcBef>
                <a:spcPts val="0"/>
              </a:spcBef>
              <a:buClr>
                <a:srgbClr val="FFC400"/>
              </a:buClr>
              <a:buSzPct val="100000"/>
              <a:buFont typeface="Economica"/>
              <a:buNone/>
              <a:defRPr sz="4200">
                <a:solidFill>
                  <a:srgbClr val="FFC400"/>
                </a:solidFill>
                <a:latin typeface="Economica"/>
                <a:ea typeface="Economica"/>
                <a:cs typeface="Economica"/>
                <a:sym typeface="Economica"/>
              </a:defRPr>
            </a:lvl8pPr>
            <a:lvl9pPr lvl="8">
              <a:spcBef>
                <a:spcPts val="0"/>
              </a:spcBef>
              <a:buClr>
                <a:srgbClr val="FFC400"/>
              </a:buClr>
              <a:buSzPct val="100000"/>
              <a:buFont typeface="Economica"/>
              <a:buNone/>
              <a:defRPr sz="4200">
                <a:solidFill>
                  <a:srgbClr val="FFC400"/>
                </a:solidFill>
                <a:latin typeface="Economica"/>
                <a:ea typeface="Economica"/>
                <a:cs typeface="Economica"/>
                <a:sym typeface="Economica"/>
              </a:defRPr>
            </a:lvl9pPr>
          </a:lstStyle>
          <a:p/>
        </p:txBody>
      </p:sp>
      <p:sp>
        <p:nvSpPr>
          <p:cNvPr id="7" name="Shape 7"/>
          <p:cNvSpPr txBox="1"/>
          <p:nvPr>
            <p:ph idx="1" type="body"/>
          </p:nvPr>
        </p:nvSpPr>
        <p:spPr>
          <a:xfrm>
            <a:off x="311700" y="1225225"/>
            <a:ext cx="8520600" cy="3354000"/>
          </a:xfrm>
          <a:prstGeom prst="rect">
            <a:avLst/>
          </a:prstGeom>
          <a:noFill/>
          <a:ln>
            <a:noFill/>
          </a:ln>
        </p:spPr>
        <p:txBody>
          <a:bodyPr anchorCtr="0" anchor="t" bIns="91425" lIns="91425" rIns="91425" tIns="91425"/>
          <a:lstStyle>
            <a:lvl1pPr lvl="0">
              <a:lnSpc>
                <a:spcPct val="115000"/>
              </a:lnSpc>
              <a:spcBef>
                <a:spcPts val="0"/>
              </a:spcBef>
              <a:spcAft>
                <a:spcPts val="1600"/>
              </a:spcAft>
              <a:buClr>
                <a:srgbClr val="FFE57F"/>
              </a:buClr>
              <a:buSzPct val="100000"/>
              <a:buFont typeface="Open Sans"/>
              <a:defRPr sz="1800">
                <a:solidFill>
                  <a:srgbClr val="FFE57F"/>
                </a:solidFill>
                <a:latin typeface="Open Sans"/>
                <a:ea typeface="Open Sans"/>
                <a:cs typeface="Open Sans"/>
                <a:sym typeface="Open Sans"/>
              </a:defRPr>
            </a:lvl1pPr>
            <a:lvl2pPr lvl="1">
              <a:lnSpc>
                <a:spcPct val="115000"/>
              </a:lnSpc>
              <a:spcBef>
                <a:spcPts val="0"/>
              </a:spcBef>
              <a:spcAft>
                <a:spcPts val="1600"/>
              </a:spcAft>
              <a:buClr>
                <a:srgbClr val="FFE57F"/>
              </a:buClr>
              <a:buFont typeface="Open Sans"/>
              <a:defRPr>
                <a:solidFill>
                  <a:srgbClr val="FFE57F"/>
                </a:solidFill>
                <a:latin typeface="Open Sans"/>
                <a:ea typeface="Open Sans"/>
                <a:cs typeface="Open Sans"/>
                <a:sym typeface="Open Sans"/>
              </a:defRPr>
            </a:lvl2pPr>
            <a:lvl3pPr lvl="2">
              <a:lnSpc>
                <a:spcPct val="115000"/>
              </a:lnSpc>
              <a:spcBef>
                <a:spcPts val="0"/>
              </a:spcBef>
              <a:spcAft>
                <a:spcPts val="1600"/>
              </a:spcAft>
              <a:buClr>
                <a:srgbClr val="FFE57F"/>
              </a:buClr>
              <a:buFont typeface="Open Sans"/>
              <a:defRPr>
                <a:solidFill>
                  <a:srgbClr val="FFE57F"/>
                </a:solidFill>
                <a:latin typeface="Open Sans"/>
                <a:ea typeface="Open Sans"/>
                <a:cs typeface="Open Sans"/>
                <a:sym typeface="Open Sans"/>
              </a:defRPr>
            </a:lvl3pPr>
            <a:lvl4pPr lvl="3">
              <a:lnSpc>
                <a:spcPct val="115000"/>
              </a:lnSpc>
              <a:spcBef>
                <a:spcPts val="0"/>
              </a:spcBef>
              <a:spcAft>
                <a:spcPts val="1600"/>
              </a:spcAft>
              <a:buClr>
                <a:srgbClr val="FFE57F"/>
              </a:buClr>
              <a:buFont typeface="Open Sans"/>
              <a:defRPr>
                <a:solidFill>
                  <a:srgbClr val="FFE57F"/>
                </a:solidFill>
                <a:latin typeface="Open Sans"/>
                <a:ea typeface="Open Sans"/>
                <a:cs typeface="Open Sans"/>
                <a:sym typeface="Open Sans"/>
              </a:defRPr>
            </a:lvl4pPr>
            <a:lvl5pPr lvl="4">
              <a:lnSpc>
                <a:spcPct val="115000"/>
              </a:lnSpc>
              <a:spcBef>
                <a:spcPts val="0"/>
              </a:spcBef>
              <a:spcAft>
                <a:spcPts val="1600"/>
              </a:spcAft>
              <a:buClr>
                <a:srgbClr val="FFE57F"/>
              </a:buClr>
              <a:buFont typeface="Open Sans"/>
              <a:defRPr>
                <a:solidFill>
                  <a:srgbClr val="FFE57F"/>
                </a:solidFill>
                <a:latin typeface="Open Sans"/>
                <a:ea typeface="Open Sans"/>
                <a:cs typeface="Open Sans"/>
                <a:sym typeface="Open Sans"/>
              </a:defRPr>
            </a:lvl5pPr>
            <a:lvl6pPr lvl="5">
              <a:lnSpc>
                <a:spcPct val="115000"/>
              </a:lnSpc>
              <a:spcBef>
                <a:spcPts val="0"/>
              </a:spcBef>
              <a:spcAft>
                <a:spcPts val="1600"/>
              </a:spcAft>
              <a:buClr>
                <a:srgbClr val="FFE57F"/>
              </a:buClr>
              <a:buFont typeface="Open Sans"/>
              <a:defRPr>
                <a:solidFill>
                  <a:srgbClr val="FFE57F"/>
                </a:solidFill>
                <a:latin typeface="Open Sans"/>
                <a:ea typeface="Open Sans"/>
                <a:cs typeface="Open Sans"/>
                <a:sym typeface="Open Sans"/>
              </a:defRPr>
            </a:lvl6pPr>
            <a:lvl7pPr lvl="6">
              <a:lnSpc>
                <a:spcPct val="115000"/>
              </a:lnSpc>
              <a:spcBef>
                <a:spcPts val="0"/>
              </a:spcBef>
              <a:spcAft>
                <a:spcPts val="1600"/>
              </a:spcAft>
              <a:buClr>
                <a:srgbClr val="FFE57F"/>
              </a:buClr>
              <a:buFont typeface="Open Sans"/>
              <a:defRPr>
                <a:solidFill>
                  <a:srgbClr val="FFE57F"/>
                </a:solidFill>
                <a:latin typeface="Open Sans"/>
                <a:ea typeface="Open Sans"/>
                <a:cs typeface="Open Sans"/>
                <a:sym typeface="Open Sans"/>
              </a:defRPr>
            </a:lvl7pPr>
            <a:lvl8pPr lvl="7">
              <a:lnSpc>
                <a:spcPct val="115000"/>
              </a:lnSpc>
              <a:spcBef>
                <a:spcPts val="0"/>
              </a:spcBef>
              <a:spcAft>
                <a:spcPts val="1600"/>
              </a:spcAft>
              <a:buClr>
                <a:srgbClr val="FFE57F"/>
              </a:buClr>
              <a:buFont typeface="Open Sans"/>
              <a:defRPr>
                <a:solidFill>
                  <a:srgbClr val="FFE57F"/>
                </a:solidFill>
                <a:latin typeface="Open Sans"/>
                <a:ea typeface="Open Sans"/>
                <a:cs typeface="Open Sans"/>
                <a:sym typeface="Open Sans"/>
              </a:defRPr>
            </a:lvl8pPr>
            <a:lvl9pPr lvl="8">
              <a:lnSpc>
                <a:spcPct val="115000"/>
              </a:lnSpc>
              <a:spcBef>
                <a:spcPts val="0"/>
              </a:spcBef>
              <a:spcAft>
                <a:spcPts val="1600"/>
              </a:spcAft>
              <a:buClr>
                <a:srgbClr val="FFE57F"/>
              </a:buClr>
              <a:buFont typeface="Open Sans"/>
              <a:defRPr>
                <a:solidFill>
                  <a:srgbClr val="FFE57F"/>
                </a:solidFill>
                <a:latin typeface="Open Sans"/>
                <a:ea typeface="Open Sans"/>
                <a:cs typeface="Open Sans"/>
                <a:sym typeface="Open Sans"/>
              </a:defRPr>
            </a:lvl9pPr>
          </a:lstStyle>
          <a:p/>
        </p:txBody>
      </p:sp>
      <p:sp>
        <p:nvSpPr>
          <p:cNvPr id="8" name="Shape 8"/>
          <p:cNvSpPr txBox="1"/>
          <p:nvPr/>
        </p:nvSpPr>
        <p:spPr>
          <a:xfrm>
            <a:off x="8223300" y="4756500"/>
            <a:ext cx="920700" cy="387000"/>
          </a:xfrm>
          <a:prstGeom prst="rect">
            <a:avLst/>
          </a:prstGeom>
          <a:noFill/>
          <a:ln>
            <a:noFill/>
          </a:ln>
        </p:spPr>
        <p:txBody>
          <a:bodyPr anchorCtr="0" anchor="t" bIns="91425" lIns="91425" rIns="91425" tIns="91425">
            <a:noAutofit/>
          </a:bodyPr>
          <a:lstStyle/>
          <a:p>
            <a:pPr lvl="0" rtl="0">
              <a:spcBef>
                <a:spcPts val="0"/>
              </a:spcBef>
              <a:buNone/>
            </a:pPr>
            <a:r>
              <a:rPr lang="en" sz="1200">
                <a:solidFill>
                  <a:srgbClr val="FFC400"/>
                </a:solidFill>
                <a:latin typeface="Economica"/>
                <a:ea typeface="Economica"/>
                <a:cs typeface="Economica"/>
                <a:sym typeface="Economica"/>
              </a:rPr>
              <a:t>#OMGROBOTS</a:t>
            </a: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rgbClr val="351C75"/>
        </a:solidFill>
      </p:bgPr>
    </p:bg>
    <p:spTree>
      <p:nvGrpSpPr>
        <p:cNvPr id="51" name="Shape 51"/>
        <p:cNvGrpSpPr/>
        <p:nvPr/>
      </p:nvGrpSpPr>
      <p:grpSpPr>
        <a:xfrm>
          <a:off x="0" y="0"/>
          <a:ext cx="0" cy="0"/>
          <a:chOff x="0" y="0"/>
          <a:chExt cx="0" cy="0"/>
        </a:xfrm>
      </p:grpSpPr>
      <p:sp>
        <p:nvSpPr>
          <p:cNvPr id="52" name="Shape 52"/>
          <p:cNvSpPr txBox="1"/>
          <p:nvPr>
            <p:ph type="title"/>
          </p:nvPr>
        </p:nvSpPr>
        <p:spPr>
          <a:xfrm>
            <a:off x="311700" y="315925"/>
            <a:ext cx="8520600" cy="831300"/>
          </a:xfrm>
          <a:prstGeom prst="rect">
            <a:avLst/>
          </a:prstGeom>
          <a:noFill/>
          <a:ln>
            <a:noFill/>
          </a:ln>
        </p:spPr>
        <p:txBody>
          <a:bodyPr anchorCtr="0" anchor="b" bIns="91425" lIns="91425" rIns="91425" tIns="91425"/>
          <a:lstStyle>
            <a:lvl1pPr lvl="0" rtl="0">
              <a:spcBef>
                <a:spcPts val="0"/>
              </a:spcBef>
              <a:buClr>
                <a:srgbClr val="FFC400"/>
              </a:buClr>
              <a:buSzPct val="100000"/>
              <a:buFont typeface="Economica"/>
              <a:buNone/>
              <a:defRPr sz="4200">
                <a:solidFill>
                  <a:srgbClr val="FFC400"/>
                </a:solidFill>
                <a:latin typeface="Economica"/>
                <a:ea typeface="Economica"/>
                <a:cs typeface="Economica"/>
                <a:sym typeface="Economica"/>
              </a:defRPr>
            </a:lvl1pPr>
            <a:lvl2pPr lvl="1" rtl="0">
              <a:spcBef>
                <a:spcPts val="0"/>
              </a:spcBef>
              <a:buClr>
                <a:srgbClr val="FFC400"/>
              </a:buClr>
              <a:buSzPct val="100000"/>
              <a:buFont typeface="Economica"/>
              <a:buNone/>
              <a:defRPr sz="4200">
                <a:solidFill>
                  <a:srgbClr val="FFC400"/>
                </a:solidFill>
                <a:latin typeface="Economica"/>
                <a:ea typeface="Economica"/>
                <a:cs typeface="Economica"/>
                <a:sym typeface="Economica"/>
              </a:defRPr>
            </a:lvl2pPr>
            <a:lvl3pPr lvl="2" rtl="0">
              <a:spcBef>
                <a:spcPts val="0"/>
              </a:spcBef>
              <a:buClr>
                <a:srgbClr val="FFC400"/>
              </a:buClr>
              <a:buSzPct val="100000"/>
              <a:buFont typeface="Economica"/>
              <a:buNone/>
              <a:defRPr sz="4200">
                <a:solidFill>
                  <a:srgbClr val="FFC400"/>
                </a:solidFill>
                <a:latin typeface="Economica"/>
                <a:ea typeface="Economica"/>
                <a:cs typeface="Economica"/>
                <a:sym typeface="Economica"/>
              </a:defRPr>
            </a:lvl3pPr>
            <a:lvl4pPr lvl="3" rtl="0">
              <a:spcBef>
                <a:spcPts val="0"/>
              </a:spcBef>
              <a:buClr>
                <a:srgbClr val="FFC400"/>
              </a:buClr>
              <a:buSzPct val="100000"/>
              <a:buFont typeface="Economica"/>
              <a:buNone/>
              <a:defRPr sz="4200">
                <a:solidFill>
                  <a:srgbClr val="FFC400"/>
                </a:solidFill>
                <a:latin typeface="Economica"/>
                <a:ea typeface="Economica"/>
                <a:cs typeface="Economica"/>
                <a:sym typeface="Economica"/>
              </a:defRPr>
            </a:lvl4pPr>
            <a:lvl5pPr lvl="4" rtl="0">
              <a:spcBef>
                <a:spcPts val="0"/>
              </a:spcBef>
              <a:buClr>
                <a:srgbClr val="FFC400"/>
              </a:buClr>
              <a:buSzPct val="100000"/>
              <a:buFont typeface="Economica"/>
              <a:buNone/>
              <a:defRPr sz="4200">
                <a:solidFill>
                  <a:srgbClr val="FFC400"/>
                </a:solidFill>
                <a:latin typeface="Economica"/>
                <a:ea typeface="Economica"/>
                <a:cs typeface="Economica"/>
                <a:sym typeface="Economica"/>
              </a:defRPr>
            </a:lvl5pPr>
            <a:lvl6pPr lvl="5" rtl="0">
              <a:spcBef>
                <a:spcPts val="0"/>
              </a:spcBef>
              <a:buClr>
                <a:srgbClr val="FFC400"/>
              </a:buClr>
              <a:buSzPct val="100000"/>
              <a:buFont typeface="Economica"/>
              <a:buNone/>
              <a:defRPr sz="4200">
                <a:solidFill>
                  <a:srgbClr val="FFC400"/>
                </a:solidFill>
                <a:latin typeface="Economica"/>
                <a:ea typeface="Economica"/>
                <a:cs typeface="Economica"/>
                <a:sym typeface="Economica"/>
              </a:defRPr>
            </a:lvl6pPr>
            <a:lvl7pPr lvl="6" rtl="0">
              <a:spcBef>
                <a:spcPts val="0"/>
              </a:spcBef>
              <a:buClr>
                <a:srgbClr val="FFC400"/>
              </a:buClr>
              <a:buSzPct val="100000"/>
              <a:buFont typeface="Economica"/>
              <a:buNone/>
              <a:defRPr sz="4200">
                <a:solidFill>
                  <a:srgbClr val="FFC400"/>
                </a:solidFill>
                <a:latin typeface="Economica"/>
                <a:ea typeface="Economica"/>
                <a:cs typeface="Economica"/>
                <a:sym typeface="Economica"/>
              </a:defRPr>
            </a:lvl7pPr>
            <a:lvl8pPr lvl="7" rtl="0">
              <a:spcBef>
                <a:spcPts val="0"/>
              </a:spcBef>
              <a:buClr>
                <a:srgbClr val="FFC400"/>
              </a:buClr>
              <a:buSzPct val="100000"/>
              <a:buFont typeface="Economica"/>
              <a:buNone/>
              <a:defRPr sz="4200">
                <a:solidFill>
                  <a:srgbClr val="FFC400"/>
                </a:solidFill>
                <a:latin typeface="Economica"/>
                <a:ea typeface="Economica"/>
                <a:cs typeface="Economica"/>
                <a:sym typeface="Economica"/>
              </a:defRPr>
            </a:lvl8pPr>
            <a:lvl9pPr lvl="8" rtl="0">
              <a:spcBef>
                <a:spcPts val="0"/>
              </a:spcBef>
              <a:buClr>
                <a:srgbClr val="FFC400"/>
              </a:buClr>
              <a:buSzPct val="100000"/>
              <a:buFont typeface="Economica"/>
              <a:buNone/>
              <a:defRPr sz="4200">
                <a:solidFill>
                  <a:srgbClr val="FFC400"/>
                </a:solidFill>
                <a:latin typeface="Economica"/>
                <a:ea typeface="Economica"/>
                <a:cs typeface="Economica"/>
                <a:sym typeface="Economica"/>
              </a:defRPr>
            </a:lvl9pPr>
          </a:lstStyle>
          <a:p/>
        </p:txBody>
      </p:sp>
      <p:sp>
        <p:nvSpPr>
          <p:cNvPr id="53" name="Shape 53"/>
          <p:cNvSpPr txBox="1"/>
          <p:nvPr>
            <p:ph idx="1" type="body"/>
          </p:nvPr>
        </p:nvSpPr>
        <p:spPr>
          <a:xfrm>
            <a:off x="311700" y="1225225"/>
            <a:ext cx="8520600" cy="3354000"/>
          </a:xfrm>
          <a:prstGeom prst="rect">
            <a:avLst/>
          </a:prstGeom>
          <a:noFill/>
          <a:ln>
            <a:noFill/>
          </a:ln>
        </p:spPr>
        <p:txBody>
          <a:bodyPr anchorCtr="0" anchor="t" bIns="91425" lIns="91425" rIns="91425" tIns="91425"/>
          <a:lstStyle>
            <a:lvl1pPr lvl="0" rtl="0">
              <a:lnSpc>
                <a:spcPct val="115000"/>
              </a:lnSpc>
              <a:spcBef>
                <a:spcPts val="0"/>
              </a:spcBef>
              <a:spcAft>
                <a:spcPts val="1600"/>
              </a:spcAft>
              <a:buClr>
                <a:srgbClr val="FFE57F"/>
              </a:buClr>
              <a:buSzPct val="100000"/>
              <a:buFont typeface="Open Sans"/>
              <a:defRPr sz="1800">
                <a:solidFill>
                  <a:srgbClr val="FFE57F"/>
                </a:solidFill>
                <a:latin typeface="Open Sans"/>
                <a:ea typeface="Open Sans"/>
                <a:cs typeface="Open Sans"/>
                <a:sym typeface="Open Sans"/>
              </a:defRPr>
            </a:lvl1pPr>
            <a:lvl2pPr lvl="1" rtl="0">
              <a:lnSpc>
                <a:spcPct val="115000"/>
              </a:lnSpc>
              <a:spcBef>
                <a:spcPts val="0"/>
              </a:spcBef>
              <a:spcAft>
                <a:spcPts val="1600"/>
              </a:spcAft>
              <a:buClr>
                <a:srgbClr val="FFE57F"/>
              </a:buClr>
              <a:buFont typeface="Open Sans"/>
              <a:defRPr>
                <a:solidFill>
                  <a:srgbClr val="FFE57F"/>
                </a:solidFill>
                <a:latin typeface="Open Sans"/>
                <a:ea typeface="Open Sans"/>
                <a:cs typeface="Open Sans"/>
                <a:sym typeface="Open Sans"/>
              </a:defRPr>
            </a:lvl2pPr>
            <a:lvl3pPr lvl="2" rtl="0">
              <a:lnSpc>
                <a:spcPct val="115000"/>
              </a:lnSpc>
              <a:spcBef>
                <a:spcPts val="0"/>
              </a:spcBef>
              <a:spcAft>
                <a:spcPts val="1600"/>
              </a:spcAft>
              <a:buClr>
                <a:srgbClr val="FFE57F"/>
              </a:buClr>
              <a:buFont typeface="Open Sans"/>
              <a:defRPr>
                <a:solidFill>
                  <a:srgbClr val="FFE57F"/>
                </a:solidFill>
                <a:latin typeface="Open Sans"/>
                <a:ea typeface="Open Sans"/>
                <a:cs typeface="Open Sans"/>
                <a:sym typeface="Open Sans"/>
              </a:defRPr>
            </a:lvl3pPr>
            <a:lvl4pPr lvl="3" rtl="0">
              <a:lnSpc>
                <a:spcPct val="115000"/>
              </a:lnSpc>
              <a:spcBef>
                <a:spcPts val="0"/>
              </a:spcBef>
              <a:spcAft>
                <a:spcPts val="1600"/>
              </a:spcAft>
              <a:buClr>
                <a:srgbClr val="FFE57F"/>
              </a:buClr>
              <a:buFont typeface="Open Sans"/>
              <a:defRPr>
                <a:solidFill>
                  <a:srgbClr val="FFE57F"/>
                </a:solidFill>
                <a:latin typeface="Open Sans"/>
                <a:ea typeface="Open Sans"/>
                <a:cs typeface="Open Sans"/>
                <a:sym typeface="Open Sans"/>
              </a:defRPr>
            </a:lvl4pPr>
            <a:lvl5pPr lvl="4" rtl="0">
              <a:lnSpc>
                <a:spcPct val="115000"/>
              </a:lnSpc>
              <a:spcBef>
                <a:spcPts val="0"/>
              </a:spcBef>
              <a:spcAft>
                <a:spcPts val="1600"/>
              </a:spcAft>
              <a:buClr>
                <a:srgbClr val="FFE57F"/>
              </a:buClr>
              <a:buFont typeface="Open Sans"/>
              <a:defRPr>
                <a:solidFill>
                  <a:srgbClr val="FFE57F"/>
                </a:solidFill>
                <a:latin typeface="Open Sans"/>
                <a:ea typeface="Open Sans"/>
                <a:cs typeface="Open Sans"/>
                <a:sym typeface="Open Sans"/>
              </a:defRPr>
            </a:lvl5pPr>
            <a:lvl6pPr lvl="5" rtl="0">
              <a:lnSpc>
                <a:spcPct val="115000"/>
              </a:lnSpc>
              <a:spcBef>
                <a:spcPts val="0"/>
              </a:spcBef>
              <a:spcAft>
                <a:spcPts val="1600"/>
              </a:spcAft>
              <a:buClr>
                <a:srgbClr val="FFE57F"/>
              </a:buClr>
              <a:buFont typeface="Open Sans"/>
              <a:defRPr>
                <a:solidFill>
                  <a:srgbClr val="FFE57F"/>
                </a:solidFill>
                <a:latin typeface="Open Sans"/>
                <a:ea typeface="Open Sans"/>
                <a:cs typeface="Open Sans"/>
                <a:sym typeface="Open Sans"/>
              </a:defRPr>
            </a:lvl6pPr>
            <a:lvl7pPr lvl="6" rtl="0">
              <a:lnSpc>
                <a:spcPct val="115000"/>
              </a:lnSpc>
              <a:spcBef>
                <a:spcPts val="0"/>
              </a:spcBef>
              <a:spcAft>
                <a:spcPts val="1600"/>
              </a:spcAft>
              <a:buClr>
                <a:srgbClr val="FFE57F"/>
              </a:buClr>
              <a:buFont typeface="Open Sans"/>
              <a:defRPr>
                <a:solidFill>
                  <a:srgbClr val="FFE57F"/>
                </a:solidFill>
                <a:latin typeface="Open Sans"/>
                <a:ea typeface="Open Sans"/>
                <a:cs typeface="Open Sans"/>
                <a:sym typeface="Open Sans"/>
              </a:defRPr>
            </a:lvl7pPr>
            <a:lvl8pPr lvl="7" rtl="0">
              <a:lnSpc>
                <a:spcPct val="115000"/>
              </a:lnSpc>
              <a:spcBef>
                <a:spcPts val="0"/>
              </a:spcBef>
              <a:spcAft>
                <a:spcPts val="1600"/>
              </a:spcAft>
              <a:buClr>
                <a:srgbClr val="FFE57F"/>
              </a:buClr>
              <a:buFont typeface="Open Sans"/>
              <a:defRPr>
                <a:solidFill>
                  <a:srgbClr val="FFE57F"/>
                </a:solidFill>
                <a:latin typeface="Open Sans"/>
                <a:ea typeface="Open Sans"/>
                <a:cs typeface="Open Sans"/>
                <a:sym typeface="Open Sans"/>
              </a:defRPr>
            </a:lvl8pPr>
            <a:lvl9pPr lvl="8" rtl="0">
              <a:lnSpc>
                <a:spcPct val="115000"/>
              </a:lnSpc>
              <a:spcBef>
                <a:spcPts val="0"/>
              </a:spcBef>
              <a:spcAft>
                <a:spcPts val="1600"/>
              </a:spcAft>
              <a:buClr>
                <a:srgbClr val="FFE57F"/>
              </a:buClr>
              <a:buFont typeface="Open Sans"/>
              <a:defRPr>
                <a:solidFill>
                  <a:srgbClr val="FFE57F"/>
                </a:solidFill>
                <a:latin typeface="Open Sans"/>
                <a:ea typeface="Open Sans"/>
                <a:cs typeface="Open Sans"/>
                <a:sym typeface="Open Sans"/>
              </a:defRPr>
            </a:lvl9pPr>
          </a:lstStyle>
          <a:p/>
        </p:txBody>
      </p:sp>
      <p:sp>
        <p:nvSpPr>
          <p:cNvPr id="54" name="Shape 54"/>
          <p:cNvSpPr txBox="1"/>
          <p:nvPr/>
        </p:nvSpPr>
        <p:spPr>
          <a:xfrm>
            <a:off x="8223300" y="4756500"/>
            <a:ext cx="920700" cy="387000"/>
          </a:xfrm>
          <a:prstGeom prst="rect">
            <a:avLst/>
          </a:prstGeom>
          <a:noFill/>
          <a:ln>
            <a:noFill/>
          </a:ln>
        </p:spPr>
        <p:txBody>
          <a:bodyPr anchorCtr="0" anchor="t" bIns="91425" lIns="91425" rIns="91425" tIns="91425">
            <a:noAutofit/>
          </a:bodyPr>
          <a:lstStyle/>
          <a:p>
            <a:pPr lvl="0" rtl="0">
              <a:spcBef>
                <a:spcPts val="0"/>
              </a:spcBef>
              <a:buNone/>
            </a:pPr>
            <a:r>
              <a:rPr lang="en" sz="1200">
                <a:solidFill>
                  <a:srgbClr val="FFC400"/>
                </a:solidFill>
                <a:latin typeface="Economica"/>
                <a:ea typeface="Economica"/>
                <a:cs typeface="Economica"/>
                <a:sym typeface="Economica"/>
              </a:rPr>
              <a:t>#OMGROBOTS</a:t>
            </a: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hyperlink" Target="https://www.youtube.com/watch?v=GjDSCT96K2w" TargetMode="External"/><Relationship Id="rId4" Type="http://schemas.openxmlformats.org/officeDocument/2006/relationships/hyperlink" Target="https://www.youtube.com/watch?v=FItwHbkFg0M" TargetMode="External"/><Relationship Id="rId5" Type="http://schemas.openxmlformats.org/officeDocument/2006/relationships/hyperlink" Target="https://www.youtube.com/watch?v=sWHwDfpeYjo" TargetMode="External"/><Relationship Id="rId6" Type="http://schemas.openxmlformats.org/officeDocument/2006/relationships/hyperlink" Target="https://www.youtube.com/watch?v=CMX4ynSQsyI"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hyperlink" Target="http://www.chiefdelphi.com" TargetMode="External"/><Relationship Id="rId4" Type="http://schemas.openxmlformats.org/officeDocument/2006/relationships/hyperlink" Target="http://www.firstinspires.org/robotics/frc" TargetMode="External"/><Relationship Id="rId5" Type="http://schemas.openxmlformats.org/officeDocument/2006/relationships/hyperlink" Target="http://www.firstinspires.org/robotics/frc/blog/" TargetMode="External"/><Relationship Id="rId6" Type="http://schemas.openxmlformats.org/officeDocument/2006/relationships/hyperlink" Target="www.thebluealliance.com"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08.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02.png"/><Relationship Id="rId4" Type="http://schemas.openxmlformats.org/officeDocument/2006/relationships/image" Target="../media/image04.png"/><Relationship Id="rId5" Type="http://schemas.openxmlformats.org/officeDocument/2006/relationships/hyperlink" Target="http://youtube.com/v/RqWQETtBlZg" TargetMode="External"/><Relationship Id="rId6" Type="http://schemas.openxmlformats.org/officeDocument/2006/relationships/image" Target="../media/image0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03.png"/><Relationship Id="rId4" Type="http://schemas.openxmlformats.org/officeDocument/2006/relationships/image" Target="../media/image0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hyperlink" Target="https://www.youtube.com/watch?v=VqOKzoHJDjA" TargetMode="External"/><Relationship Id="rId4" Type="http://schemas.openxmlformats.org/officeDocument/2006/relationships/hyperlink" Target="https://www.youtube.com/watch?v=W6UYFKNGHJ8" TargetMode="External"/><Relationship Id="rId5" Type="http://schemas.openxmlformats.org/officeDocument/2006/relationships/hyperlink" Target="https://www.youtube.com/watch?v=f5zWzICG5to" TargetMode="External"/><Relationship Id="rId6" Type="http://schemas.openxmlformats.org/officeDocument/2006/relationships/hyperlink" Target="https://www.youtube.com/watch?v=wa5MGEZNrf0" TargetMode="External"/><Relationship Id="rId7" Type="http://schemas.openxmlformats.org/officeDocument/2006/relationships/hyperlink" Target="http://www.firstinspires.org/resource-library/frc/archived-game-documentation"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hyperlink" Target="http://youtube.com/v/eLde6L9h8UM" TargetMode="External"/><Relationship Id="rId4" Type="http://schemas.openxmlformats.org/officeDocument/2006/relationships/image" Target="../media/image0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hyperlink" Target="http://youtube.com/v/eLde6L9h8UM" TargetMode="External"/><Relationship Id="rId4" Type="http://schemas.openxmlformats.org/officeDocument/2006/relationships/image" Target="../media/image01.jpg"/><Relationship Id="rId5" Type="http://schemas.openxmlformats.org/officeDocument/2006/relationships/image" Target="../media/image0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0" name="Shape 100"/>
        <p:cNvGrpSpPr/>
        <p:nvPr/>
      </p:nvGrpSpPr>
      <p:grpSpPr>
        <a:xfrm>
          <a:off x="0" y="0"/>
          <a:ext cx="0" cy="0"/>
          <a:chOff x="0" y="0"/>
          <a:chExt cx="0" cy="0"/>
        </a:xfrm>
      </p:grpSpPr>
      <p:sp>
        <p:nvSpPr>
          <p:cNvPr id="101" name="Shape 101"/>
          <p:cNvSpPr txBox="1"/>
          <p:nvPr>
            <p:ph type="ctrTitle"/>
          </p:nvPr>
        </p:nvSpPr>
        <p:spPr>
          <a:xfrm>
            <a:off x="2906600" y="1525705"/>
            <a:ext cx="3054600" cy="1537199"/>
          </a:xfrm>
          <a:prstGeom prst="rect">
            <a:avLst/>
          </a:prstGeom>
        </p:spPr>
        <p:txBody>
          <a:bodyPr anchorCtr="0" anchor="b" bIns="91425" lIns="91425" rIns="91425" tIns="91425">
            <a:noAutofit/>
          </a:bodyPr>
          <a:lstStyle/>
          <a:p>
            <a:pPr lvl="0">
              <a:spcBef>
                <a:spcPts val="0"/>
              </a:spcBef>
              <a:buNone/>
            </a:pPr>
            <a:r>
              <a:rPr lang="en"/>
              <a:t>FRC: A Primer</a:t>
            </a:r>
          </a:p>
        </p:txBody>
      </p:sp>
      <p:sp>
        <p:nvSpPr>
          <p:cNvPr id="102" name="Shape 102"/>
          <p:cNvSpPr txBox="1"/>
          <p:nvPr>
            <p:ph idx="1" type="subTitle"/>
          </p:nvPr>
        </p:nvSpPr>
        <p:spPr>
          <a:xfrm>
            <a:off x="3044700" y="3116580"/>
            <a:ext cx="3054600" cy="701400"/>
          </a:xfrm>
          <a:prstGeom prst="rect">
            <a:avLst/>
          </a:prstGeom>
        </p:spPr>
        <p:txBody>
          <a:bodyPr anchorCtr="0" anchor="t" bIns="91425" lIns="91425" rIns="91425" tIns="91425">
            <a:noAutofit/>
          </a:bodyPr>
          <a:lstStyle/>
          <a:p>
            <a:pPr lvl="0" rtl="0">
              <a:spcBef>
                <a:spcPts val="0"/>
              </a:spcBef>
              <a:buNone/>
            </a:pPr>
            <a:r>
              <a:rPr lang="en"/>
              <a:t>MVRT - FRC 115</a:t>
            </a:r>
          </a:p>
          <a:p>
            <a:pPr lvl="0" rtl="0">
              <a:spcBef>
                <a:spcPts val="0"/>
              </a:spcBef>
              <a:buNone/>
            </a:pPr>
            <a:r>
              <a:rPr lang="en"/>
              <a:t>September 26, 2016</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8" name="Shape 178"/>
        <p:cNvGrpSpPr/>
        <p:nvPr/>
      </p:nvGrpSpPr>
      <p:grpSpPr>
        <a:xfrm>
          <a:off x="0" y="0"/>
          <a:ext cx="0" cy="0"/>
          <a:chOff x="0" y="0"/>
          <a:chExt cx="0" cy="0"/>
        </a:xfrm>
      </p:grpSpPr>
      <p:sp>
        <p:nvSpPr>
          <p:cNvPr id="179" name="Shape 179"/>
          <p:cNvSpPr txBox="1"/>
          <p:nvPr>
            <p:ph type="title"/>
          </p:nvPr>
        </p:nvSpPr>
        <p:spPr>
          <a:xfrm>
            <a:off x="311700" y="315925"/>
            <a:ext cx="8520600" cy="831300"/>
          </a:xfrm>
          <a:prstGeom prst="rect">
            <a:avLst/>
          </a:prstGeom>
        </p:spPr>
        <p:txBody>
          <a:bodyPr anchorCtr="0" anchor="b" bIns="91425" lIns="91425" rIns="91425" tIns="91425">
            <a:noAutofit/>
          </a:bodyPr>
          <a:lstStyle/>
          <a:p>
            <a:pPr lvl="0">
              <a:spcBef>
                <a:spcPts val="0"/>
              </a:spcBef>
              <a:buNone/>
            </a:pPr>
            <a:r>
              <a:rPr lang="en"/>
              <a:t>Competitions, Cont.</a:t>
            </a:r>
          </a:p>
        </p:txBody>
      </p:sp>
      <p:sp>
        <p:nvSpPr>
          <p:cNvPr id="180" name="Shape 180"/>
          <p:cNvSpPr txBox="1"/>
          <p:nvPr>
            <p:ph idx="1" type="body"/>
          </p:nvPr>
        </p:nvSpPr>
        <p:spPr>
          <a:xfrm>
            <a:off x="311700" y="1225225"/>
            <a:ext cx="8520600" cy="3354000"/>
          </a:xfrm>
          <a:prstGeom prst="rect">
            <a:avLst/>
          </a:prstGeom>
        </p:spPr>
        <p:txBody>
          <a:bodyPr anchorCtr="0" anchor="t" bIns="91425" lIns="91425" rIns="91425" tIns="91425">
            <a:noAutofit/>
          </a:bodyPr>
          <a:lstStyle/>
          <a:p>
            <a:pPr lvl="0">
              <a:spcBef>
                <a:spcPts val="0"/>
              </a:spcBef>
              <a:buNone/>
            </a:pPr>
            <a:r>
              <a:rPr lang="en"/>
              <a:t>Scouting</a:t>
            </a:r>
          </a:p>
          <a:p>
            <a:pPr indent="-323850" lvl="0" marL="457200" rtl="0">
              <a:spcBef>
                <a:spcPts val="0"/>
              </a:spcBef>
              <a:buSzPct val="100000"/>
              <a:buChar char="-"/>
            </a:pPr>
            <a:r>
              <a:rPr lang="en" sz="1500"/>
              <a:t>Taking notes on other teams’ performance, for strategy/alliance selection</a:t>
            </a:r>
          </a:p>
          <a:p>
            <a:pPr lvl="0" rtl="0">
              <a:spcBef>
                <a:spcPts val="0"/>
              </a:spcBef>
              <a:buNone/>
            </a:pPr>
            <a:r>
              <a:rPr lang="en" sz="1700"/>
              <a:t>Pit Speaking</a:t>
            </a:r>
          </a:p>
          <a:p>
            <a:pPr indent="-323850" lvl="0" marL="457200" rtl="0">
              <a:spcBef>
                <a:spcPts val="0"/>
              </a:spcBef>
              <a:buSzPct val="100000"/>
              <a:buChar char="-"/>
            </a:pPr>
            <a:r>
              <a:rPr lang="en" sz="1500"/>
              <a:t>Talking about our team and robot to judges</a:t>
            </a:r>
          </a:p>
          <a:p>
            <a:pPr lvl="0">
              <a:spcBef>
                <a:spcPts val="0"/>
              </a:spcBef>
              <a:buNone/>
            </a:pPr>
            <a:r>
              <a:t/>
            </a:r>
            <a:endParaRPr sz="15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4" name="Shape 184"/>
        <p:cNvGrpSpPr/>
        <p:nvPr/>
      </p:nvGrpSpPr>
      <p:grpSpPr>
        <a:xfrm>
          <a:off x="0" y="0"/>
          <a:ext cx="0" cy="0"/>
          <a:chOff x="0" y="0"/>
          <a:chExt cx="0" cy="0"/>
        </a:xfrm>
      </p:grpSpPr>
      <p:sp>
        <p:nvSpPr>
          <p:cNvPr id="185" name="Shape 185"/>
          <p:cNvSpPr txBox="1"/>
          <p:nvPr>
            <p:ph type="title"/>
          </p:nvPr>
        </p:nvSpPr>
        <p:spPr>
          <a:xfrm>
            <a:off x="311700" y="315925"/>
            <a:ext cx="8520600" cy="831300"/>
          </a:xfrm>
          <a:prstGeom prst="rect">
            <a:avLst/>
          </a:prstGeom>
        </p:spPr>
        <p:txBody>
          <a:bodyPr anchorCtr="0" anchor="b" bIns="91425" lIns="91425" rIns="91425" tIns="91425">
            <a:noAutofit/>
          </a:bodyPr>
          <a:lstStyle/>
          <a:p>
            <a:pPr lvl="0">
              <a:spcBef>
                <a:spcPts val="0"/>
              </a:spcBef>
              <a:buNone/>
            </a:pPr>
            <a:r>
              <a:rPr lang="en"/>
              <a:t>Movie Time!</a:t>
            </a:r>
          </a:p>
        </p:txBody>
      </p:sp>
      <p:sp>
        <p:nvSpPr>
          <p:cNvPr id="186" name="Shape 186"/>
          <p:cNvSpPr txBox="1"/>
          <p:nvPr>
            <p:ph idx="1" type="body"/>
          </p:nvPr>
        </p:nvSpPr>
        <p:spPr>
          <a:xfrm>
            <a:off x="311700" y="1225225"/>
            <a:ext cx="8520600" cy="3354000"/>
          </a:xfrm>
          <a:prstGeom prst="rect">
            <a:avLst/>
          </a:prstGeom>
        </p:spPr>
        <p:txBody>
          <a:bodyPr anchorCtr="0" anchor="t" bIns="91425" lIns="91425" rIns="91425" tIns="91425">
            <a:noAutofit/>
          </a:bodyPr>
          <a:lstStyle/>
          <a:p>
            <a:pPr lvl="0">
              <a:spcBef>
                <a:spcPts val="0"/>
              </a:spcBef>
              <a:buNone/>
            </a:pPr>
            <a:r>
              <a:rPr lang="en"/>
              <a:t>2016 Matches</a:t>
            </a:r>
          </a:p>
          <a:p>
            <a:pPr lvl="0">
              <a:spcBef>
                <a:spcPts val="0"/>
              </a:spcBef>
              <a:buNone/>
            </a:pPr>
            <a:r>
              <a:rPr lang="en" sz="1600" u="sng">
                <a:solidFill>
                  <a:schemeClr val="hlink"/>
                </a:solidFill>
                <a:hlinkClick r:id="rId3"/>
              </a:rPr>
              <a:t>Einstein SF1M2</a:t>
            </a:r>
          </a:p>
          <a:p>
            <a:pPr lvl="0">
              <a:spcBef>
                <a:spcPts val="0"/>
              </a:spcBef>
              <a:buNone/>
            </a:pPr>
            <a:r>
              <a:rPr lang="en" sz="1600" u="sng">
                <a:solidFill>
                  <a:schemeClr val="hlink"/>
                </a:solidFill>
                <a:hlinkClick r:id="rId4"/>
              </a:rPr>
              <a:t>Chezy Champs Finals 1</a:t>
            </a:r>
            <a:br>
              <a:rPr lang="en"/>
            </a:br>
          </a:p>
          <a:p>
            <a:pPr lvl="0">
              <a:spcBef>
                <a:spcPts val="0"/>
              </a:spcBef>
              <a:buNone/>
            </a:pPr>
            <a:r>
              <a:rPr lang="en"/>
              <a:t>Release Videos</a:t>
            </a:r>
          </a:p>
          <a:p>
            <a:pPr lvl="0">
              <a:spcBef>
                <a:spcPts val="0"/>
              </a:spcBef>
              <a:buNone/>
            </a:pPr>
            <a:r>
              <a:rPr lang="en" sz="1500" u="sng">
                <a:solidFill>
                  <a:schemeClr val="hlink"/>
                </a:solidFill>
                <a:hlinkClick r:id="rId5"/>
              </a:rPr>
              <a:t>118</a:t>
            </a:r>
            <a:r>
              <a:rPr lang="en"/>
              <a:t>, </a:t>
            </a:r>
            <a:r>
              <a:rPr lang="en" sz="1500" u="sng">
                <a:solidFill>
                  <a:schemeClr val="hlink"/>
                </a:solidFill>
                <a:hlinkClick r:id="rId6"/>
              </a:rPr>
              <a:t>971</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0" name="Shape 190"/>
        <p:cNvGrpSpPr/>
        <p:nvPr/>
      </p:nvGrpSpPr>
      <p:grpSpPr>
        <a:xfrm>
          <a:off x="0" y="0"/>
          <a:ext cx="0" cy="0"/>
          <a:chOff x="0" y="0"/>
          <a:chExt cx="0" cy="0"/>
        </a:xfrm>
      </p:grpSpPr>
      <p:sp>
        <p:nvSpPr>
          <p:cNvPr id="191" name="Shape 191"/>
          <p:cNvSpPr txBox="1"/>
          <p:nvPr>
            <p:ph type="title"/>
          </p:nvPr>
        </p:nvSpPr>
        <p:spPr>
          <a:xfrm>
            <a:off x="311700" y="315925"/>
            <a:ext cx="8520600" cy="831300"/>
          </a:xfrm>
          <a:prstGeom prst="rect">
            <a:avLst/>
          </a:prstGeom>
        </p:spPr>
        <p:txBody>
          <a:bodyPr anchorCtr="0" anchor="b" bIns="91425" lIns="91425" rIns="91425" tIns="91425">
            <a:noAutofit/>
          </a:bodyPr>
          <a:lstStyle/>
          <a:p>
            <a:pPr lvl="0" rtl="0">
              <a:spcBef>
                <a:spcPts val="0"/>
              </a:spcBef>
              <a:buNone/>
            </a:pPr>
            <a:r>
              <a:rPr lang="en"/>
              <a:t>USEFUL RESOURCES</a:t>
            </a:r>
          </a:p>
        </p:txBody>
      </p:sp>
      <p:sp>
        <p:nvSpPr>
          <p:cNvPr id="192" name="Shape 192"/>
          <p:cNvSpPr txBox="1"/>
          <p:nvPr>
            <p:ph idx="1" type="body"/>
          </p:nvPr>
        </p:nvSpPr>
        <p:spPr>
          <a:xfrm>
            <a:off x="311700" y="1225225"/>
            <a:ext cx="8520600" cy="3354000"/>
          </a:xfrm>
          <a:prstGeom prst="rect">
            <a:avLst/>
          </a:prstGeom>
        </p:spPr>
        <p:txBody>
          <a:bodyPr anchorCtr="0" anchor="t" bIns="91425" lIns="91425" rIns="91425" tIns="91425">
            <a:noAutofit/>
          </a:bodyPr>
          <a:lstStyle/>
          <a:p>
            <a:pPr lvl="0">
              <a:spcBef>
                <a:spcPts val="0"/>
              </a:spcBef>
              <a:buClr>
                <a:schemeClr val="dk1"/>
              </a:buClr>
              <a:buSzPct val="61111"/>
              <a:buFont typeface="Arial"/>
              <a:buNone/>
            </a:pPr>
            <a:r>
              <a:rPr lang="en"/>
              <a:t>Chief Delphi: FRC Forum (</a:t>
            </a:r>
            <a:r>
              <a:rPr lang="en" u="sng">
                <a:solidFill>
                  <a:schemeClr val="accent5"/>
                </a:solidFill>
                <a:hlinkClick r:id="rId3"/>
              </a:rPr>
              <a:t>www.chiefdelphi.com</a:t>
            </a:r>
            <a:r>
              <a:rPr lang="en"/>
              <a:t>)</a:t>
            </a:r>
          </a:p>
          <a:p>
            <a:pPr indent="-304800" lvl="0" marL="457200">
              <a:spcBef>
                <a:spcPts val="0"/>
              </a:spcBef>
              <a:buSzPct val="100000"/>
              <a:buChar char="-"/>
            </a:pPr>
            <a:r>
              <a:rPr lang="en" sz="1200"/>
              <a:t>Teams’ designs, strategy talks, polls, information - literally everything </a:t>
            </a:r>
          </a:p>
          <a:p>
            <a:pPr lvl="0">
              <a:spcBef>
                <a:spcPts val="0"/>
              </a:spcBef>
              <a:buClr>
                <a:schemeClr val="dk1"/>
              </a:buClr>
              <a:buSzPct val="61111"/>
              <a:buFont typeface="Arial"/>
              <a:buNone/>
            </a:pPr>
            <a:r>
              <a:rPr lang="en"/>
              <a:t>FRC Website </a:t>
            </a:r>
            <a:r>
              <a:rPr lang="en" sz="1200" u="sng">
                <a:solidFill>
                  <a:schemeClr val="accent5"/>
                </a:solidFill>
                <a:hlinkClick r:id="rId4"/>
              </a:rPr>
              <a:t>http://www.firstinspires.org/robotics/frc</a:t>
            </a:r>
          </a:p>
          <a:p>
            <a:pPr indent="-304800" lvl="0" marL="457200">
              <a:spcBef>
                <a:spcPts val="0"/>
              </a:spcBef>
              <a:buSzPct val="100000"/>
              <a:buChar char="-"/>
            </a:pPr>
            <a:r>
              <a:rPr lang="en" sz="1200"/>
              <a:t>FRC Blog: </a:t>
            </a:r>
            <a:r>
              <a:rPr lang="en" sz="1200" u="sng">
                <a:solidFill>
                  <a:schemeClr val="accent5"/>
                </a:solidFill>
                <a:hlinkClick r:id="rId5"/>
              </a:rPr>
              <a:t>www.firstinspires.org/robotics/frc/blog/</a:t>
            </a:r>
          </a:p>
          <a:p>
            <a:pPr indent="-304800" lvl="0" marL="457200">
              <a:spcBef>
                <a:spcPts val="0"/>
              </a:spcBef>
              <a:buSzPct val="100000"/>
              <a:buChar char="-"/>
            </a:pPr>
            <a:r>
              <a:rPr lang="en" sz="1200"/>
              <a:t>Game Manual/Official Q&amp;A</a:t>
            </a:r>
          </a:p>
          <a:p>
            <a:pPr indent="-304800" lvl="0" marL="457200">
              <a:spcBef>
                <a:spcPts val="0"/>
              </a:spcBef>
              <a:buSzPct val="100000"/>
              <a:buChar char="-"/>
            </a:pPr>
            <a:r>
              <a:rPr lang="en" sz="1200"/>
              <a:t>Official Resources</a:t>
            </a:r>
          </a:p>
          <a:p>
            <a:pPr lvl="0">
              <a:spcBef>
                <a:spcPts val="0"/>
              </a:spcBef>
              <a:buNone/>
            </a:pPr>
            <a:r>
              <a:rPr lang="en" sz="1600"/>
              <a:t>The Blue Alliance</a:t>
            </a:r>
            <a:r>
              <a:rPr lang="en" sz="1400"/>
              <a:t> </a:t>
            </a:r>
            <a:r>
              <a:rPr lang="en" sz="1200"/>
              <a:t>(</a:t>
            </a:r>
            <a:r>
              <a:rPr lang="en" sz="1200" u="sng">
                <a:solidFill>
                  <a:schemeClr val="hlink"/>
                </a:solidFill>
                <a:hlinkClick r:id="rId6"/>
              </a:rPr>
              <a:t>www.thebluealliance.com</a:t>
            </a:r>
            <a:r>
              <a:rPr lang="en" sz="1200"/>
              <a:t>)</a:t>
            </a:r>
          </a:p>
          <a:p>
            <a:pPr indent="-304800" lvl="0" marL="457200">
              <a:spcBef>
                <a:spcPts val="0"/>
              </a:spcBef>
              <a:buSzPct val="100000"/>
              <a:buChar char="-"/>
            </a:pPr>
            <a:r>
              <a:rPr lang="en" sz="1200"/>
              <a:t>Match scores, livestreams/video, team stats/history</a:t>
            </a:r>
          </a:p>
          <a:p>
            <a:pPr lvl="0">
              <a:spcBef>
                <a:spcPts val="0"/>
              </a:spcBef>
              <a:buNone/>
            </a:pPr>
            <a:r>
              <a:t/>
            </a:r>
            <a:endParaRPr sz="1500"/>
          </a:p>
          <a:p>
            <a:pPr lvl="0">
              <a:spcBef>
                <a:spcPts val="0"/>
              </a:spcBef>
              <a:buClr>
                <a:schemeClr val="dk1"/>
              </a:buClr>
              <a:buSzPct val="73333"/>
              <a:buFont typeface="Arial"/>
              <a:buNone/>
            </a:pPr>
            <a:r>
              <a:t/>
            </a:r>
            <a:endParaRPr sz="1500"/>
          </a:p>
          <a:p>
            <a:pPr lvl="0">
              <a:spcBef>
                <a:spcPts val="0"/>
              </a:spcBef>
              <a:buClr>
                <a:schemeClr val="dk1"/>
              </a:buClr>
              <a:buSzPct val="91666"/>
              <a:buFont typeface="Arial"/>
              <a:buNone/>
            </a:pPr>
            <a:r>
              <a:t/>
            </a:r>
            <a:endParaRPr sz="1200"/>
          </a:p>
          <a:p>
            <a:pPr lvl="0" rtl="0">
              <a:spcBef>
                <a:spcPts val="0"/>
              </a:spcBef>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6" name="Shape 196"/>
        <p:cNvGrpSpPr/>
        <p:nvPr/>
      </p:nvGrpSpPr>
      <p:grpSpPr>
        <a:xfrm>
          <a:off x="0" y="0"/>
          <a:ext cx="0" cy="0"/>
          <a:chOff x="0" y="0"/>
          <a:chExt cx="0" cy="0"/>
        </a:xfrm>
      </p:grpSpPr>
      <p:sp>
        <p:nvSpPr>
          <p:cNvPr id="197" name="Shape 197"/>
          <p:cNvSpPr txBox="1"/>
          <p:nvPr>
            <p:ph type="title"/>
          </p:nvPr>
        </p:nvSpPr>
        <p:spPr>
          <a:xfrm>
            <a:off x="311700" y="315925"/>
            <a:ext cx="8520600" cy="831300"/>
          </a:xfrm>
          <a:prstGeom prst="rect">
            <a:avLst/>
          </a:prstGeom>
        </p:spPr>
        <p:txBody>
          <a:bodyPr anchorCtr="0" anchor="b" bIns="91425" lIns="91425" rIns="91425" tIns="91425">
            <a:noAutofit/>
          </a:bodyPr>
          <a:lstStyle/>
          <a:p>
            <a:pPr lvl="0" rtl="0">
              <a:spcBef>
                <a:spcPts val="0"/>
              </a:spcBef>
              <a:buNone/>
            </a:pPr>
            <a:r>
              <a:rPr lang="en"/>
              <a:t>TEAM RESOURCES</a:t>
            </a:r>
          </a:p>
        </p:txBody>
      </p:sp>
      <p:sp>
        <p:nvSpPr>
          <p:cNvPr id="198" name="Shape 198"/>
          <p:cNvSpPr txBox="1"/>
          <p:nvPr>
            <p:ph idx="1" type="body"/>
          </p:nvPr>
        </p:nvSpPr>
        <p:spPr>
          <a:xfrm>
            <a:off x="311700" y="1225225"/>
            <a:ext cx="8520600" cy="3354000"/>
          </a:xfrm>
          <a:prstGeom prst="rect">
            <a:avLst/>
          </a:prstGeom>
        </p:spPr>
        <p:txBody>
          <a:bodyPr anchorCtr="0" anchor="t" bIns="91425" lIns="91425" rIns="91425" tIns="91425">
            <a:noAutofit/>
          </a:bodyPr>
          <a:lstStyle/>
          <a:p>
            <a:pPr indent="-228600" lvl="0" marL="457200" rtl="0">
              <a:spcBef>
                <a:spcPts val="0"/>
              </a:spcBef>
              <a:buChar char="-"/>
            </a:pPr>
            <a:r>
              <a:rPr lang="en"/>
              <a:t>Mailchimp: </a:t>
            </a:r>
            <a:r>
              <a:rPr i="1" lang="en"/>
              <a:t>Mailing List</a:t>
            </a:r>
          </a:p>
          <a:p>
            <a:pPr indent="-228600" lvl="0" marL="457200">
              <a:spcBef>
                <a:spcPts val="0"/>
              </a:spcBef>
              <a:buChar char="-"/>
            </a:pPr>
            <a:r>
              <a:rPr lang="en"/>
              <a:t>Slack: </a:t>
            </a:r>
            <a:r>
              <a:rPr i="1" lang="en"/>
              <a:t>Team-wide Chat</a:t>
            </a:r>
          </a:p>
          <a:p>
            <a:pPr indent="-228600" lvl="0" marL="457200" rtl="0">
              <a:spcBef>
                <a:spcPts val="0"/>
              </a:spcBef>
              <a:buChar char="-"/>
            </a:pPr>
            <a:r>
              <a:rPr lang="en"/>
              <a:t>Newsletters &amp; Social Media</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2" name="Shape 202"/>
        <p:cNvGrpSpPr/>
        <p:nvPr/>
      </p:nvGrpSpPr>
      <p:grpSpPr>
        <a:xfrm>
          <a:off x="0" y="0"/>
          <a:ext cx="0" cy="0"/>
          <a:chOff x="0" y="0"/>
          <a:chExt cx="0" cy="0"/>
        </a:xfrm>
      </p:grpSpPr>
      <p:pic>
        <p:nvPicPr>
          <p:cNvPr id="203" name="Shape 203"/>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6" name="Shape 106"/>
        <p:cNvGrpSpPr/>
        <p:nvPr/>
      </p:nvGrpSpPr>
      <p:grpSpPr>
        <a:xfrm>
          <a:off x="0" y="0"/>
          <a:ext cx="0" cy="0"/>
          <a:chOff x="0" y="0"/>
          <a:chExt cx="0" cy="0"/>
        </a:xfrm>
      </p:grpSpPr>
      <p:sp>
        <p:nvSpPr>
          <p:cNvPr id="107" name="Shape 107"/>
          <p:cNvSpPr txBox="1"/>
          <p:nvPr>
            <p:ph idx="1" type="body"/>
          </p:nvPr>
        </p:nvSpPr>
        <p:spPr>
          <a:xfrm>
            <a:off x="311700" y="1252000"/>
            <a:ext cx="8520600" cy="3354000"/>
          </a:xfrm>
          <a:prstGeom prst="rect">
            <a:avLst/>
          </a:prstGeom>
        </p:spPr>
        <p:txBody>
          <a:bodyPr anchorCtr="0" anchor="t" bIns="91425" lIns="91425" rIns="91425" tIns="91425">
            <a:noAutofit/>
          </a:bodyPr>
          <a:lstStyle/>
          <a:p>
            <a:pPr lvl="0">
              <a:spcBef>
                <a:spcPts val="0"/>
              </a:spcBef>
              <a:buNone/>
            </a:pPr>
            <a:r>
              <a:rPr b="1" lang="en"/>
              <a:t>F</a:t>
            </a:r>
            <a:r>
              <a:rPr lang="en"/>
              <a:t>or </a:t>
            </a:r>
            <a:r>
              <a:rPr b="1" lang="en"/>
              <a:t>I</a:t>
            </a:r>
            <a:r>
              <a:rPr lang="en"/>
              <a:t>nspiration and </a:t>
            </a:r>
            <a:r>
              <a:rPr b="1" lang="en"/>
              <a:t>R</a:t>
            </a:r>
            <a:r>
              <a:rPr lang="en"/>
              <a:t>ecognition of </a:t>
            </a:r>
            <a:r>
              <a:rPr b="1" lang="en"/>
              <a:t>S</a:t>
            </a:r>
            <a:r>
              <a:rPr lang="en"/>
              <a:t>cience and </a:t>
            </a:r>
            <a:r>
              <a:rPr b="1" lang="en"/>
              <a:t>T</a:t>
            </a:r>
            <a:r>
              <a:rPr lang="en"/>
              <a:t>echnology</a:t>
            </a:r>
          </a:p>
          <a:p>
            <a:pPr lvl="0" rtl="0">
              <a:spcBef>
                <a:spcPts val="0"/>
              </a:spcBef>
              <a:buNone/>
            </a:pPr>
            <a:r>
              <a:t/>
            </a:r>
            <a:endParaRPr sz="1600"/>
          </a:p>
          <a:p>
            <a:pPr lvl="0" rtl="0">
              <a:spcBef>
                <a:spcPts val="0"/>
              </a:spcBef>
              <a:buNone/>
            </a:pPr>
            <a:r>
              <a:t/>
            </a:r>
            <a:endParaRPr/>
          </a:p>
        </p:txBody>
      </p:sp>
      <p:pic>
        <p:nvPicPr>
          <p:cNvPr id="108" name="Shape 108"/>
          <p:cNvPicPr preferRelativeResize="0"/>
          <p:nvPr/>
        </p:nvPicPr>
        <p:blipFill>
          <a:blip r:embed="rId3">
            <a:alphaModFix/>
          </a:blip>
          <a:stretch>
            <a:fillRect/>
          </a:stretch>
        </p:blipFill>
        <p:spPr>
          <a:xfrm>
            <a:off x="2494824" y="4086575"/>
            <a:ext cx="1884149" cy="1056950"/>
          </a:xfrm>
          <a:prstGeom prst="rect">
            <a:avLst/>
          </a:prstGeom>
          <a:noFill/>
          <a:ln>
            <a:noFill/>
          </a:ln>
        </p:spPr>
      </p:pic>
      <p:pic>
        <p:nvPicPr>
          <p:cNvPr id="109" name="Shape 109"/>
          <p:cNvPicPr preferRelativeResize="0"/>
          <p:nvPr/>
        </p:nvPicPr>
        <p:blipFill>
          <a:blip r:embed="rId4">
            <a:alphaModFix/>
          </a:blip>
          <a:stretch>
            <a:fillRect/>
          </a:stretch>
        </p:blipFill>
        <p:spPr>
          <a:xfrm>
            <a:off x="311699" y="144249"/>
            <a:ext cx="4240549" cy="1107750"/>
          </a:xfrm>
          <a:prstGeom prst="rect">
            <a:avLst/>
          </a:prstGeom>
          <a:noFill/>
          <a:ln>
            <a:noFill/>
          </a:ln>
        </p:spPr>
      </p:pic>
      <p:sp>
        <p:nvSpPr>
          <p:cNvPr id="110" name="Shape 110"/>
          <p:cNvSpPr txBox="1"/>
          <p:nvPr/>
        </p:nvSpPr>
        <p:spPr>
          <a:xfrm>
            <a:off x="3212850" y="2156087"/>
            <a:ext cx="2718300" cy="554700"/>
          </a:xfrm>
          <a:prstGeom prst="rect">
            <a:avLst/>
          </a:prstGeom>
          <a:noFill/>
          <a:ln>
            <a:noFill/>
          </a:ln>
        </p:spPr>
        <p:txBody>
          <a:bodyPr anchorCtr="0" anchor="t" bIns="91425" lIns="91425" rIns="91425" tIns="91425">
            <a:noAutofit/>
          </a:bodyPr>
          <a:lstStyle/>
          <a:p>
            <a:pPr lvl="0" rtl="0" algn="ctr">
              <a:spcBef>
                <a:spcPts val="0"/>
              </a:spcBef>
              <a:buNone/>
            </a:pPr>
            <a:r>
              <a:rPr b="1" lang="en" sz="2200">
                <a:solidFill>
                  <a:srgbClr val="FFE57F"/>
                </a:solidFill>
              </a:rPr>
              <a:t>400,000 Students</a:t>
            </a:r>
          </a:p>
          <a:p>
            <a:pPr lvl="0" rtl="0" algn="ctr">
              <a:spcBef>
                <a:spcPts val="0"/>
              </a:spcBef>
              <a:buNone/>
            </a:pPr>
            <a:r>
              <a:rPr lang="en" sz="1200">
                <a:solidFill>
                  <a:srgbClr val="FFE57F"/>
                </a:solidFill>
              </a:rPr>
              <a:t>I</a:t>
            </a:r>
            <a:r>
              <a:rPr lang="en" sz="1200">
                <a:solidFill>
                  <a:srgbClr val="FFE57F"/>
                </a:solidFill>
              </a:rPr>
              <a:t>n</a:t>
            </a:r>
          </a:p>
        </p:txBody>
      </p:sp>
      <p:sp>
        <p:nvSpPr>
          <p:cNvPr id="111" name="Shape 111"/>
          <p:cNvSpPr txBox="1"/>
          <p:nvPr/>
        </p:nvSpPr>
        <p:spPr>
          <a:xfrm>
            <a:off x="311700" y="3172462"/>
            <a:ext cx="2718300" cy="717000"/>
          </a:xfrm>
          <a:prstGeom prst="rect">
            <a:avLst/>
          </a:prstGeom>
          <a:noFill/>
          <a:ln>
            <a:noFill/>
          </a:ln>
        </p:spPr>
        <p:txBody>
          <a:bodyPr anchorCtr="0" anchor="t" bIns="91425" lIns="91425" rIns="91425" tIns="91425">
            <a:noAutofit/>
          </a:bodyPr>
          <a:lstStyle/>
          <a:p>
            <a:pPr lvl="0" rtl="0" algn="ctr">
              <a:spcBef>
                <a:spcPts val="0"/>
              </a:spcBef>
              <a:buNone/>
            </a:pPr>
            <a:r>
              <a:rPr b="1" lang="en" sz="2200">
                <a:solidFill>
                  <a:srgbClr val="FFE57F"/>
                </a:solidFill>
              </a:rPr>
              <a:t>$22,000,000+</a:t>
            </a:r>
          </a:p>
          <a:p>
            <a:pPr lvl="0" rtl="0" algn="ctr">
              <a:spcBef>
                <a:spcPts val="0"/>
              </a:spcBef>
              <a:buNone/>
            </a:pPr>
            <a:r>
              <a:rPr lang="en" sz="1200">
                <a:solidFill>
                  <a:srgbClr val="FFE57F"/>
                </a:solidFill>
              </a:rPr>
              <a:t>Available in scholarships annually</a:t>
            </a:r>
          </a:p>
        </p:txBody>
      </p:sp>
      <p:sp>
        <p:nvSpPr>
          <p:cNvPr id="112" name="Shape 112"/>
          <p:cNvSpPr txBox="1"/>
          <p:nvPr/>
        </p:nvSpPr>
        <p:spPr>
          <a:xfrm>
            <a:off x="4159875" y="3959475"/>
            <a:ext cx="1933500" cy="554700"/>
          </a:xfrm>
          <a:prstGeom prst="rect">
            <a:avLst/>
          </a:prstGeom>
          <a:noFill/>
          <a:ln>
            <a:noFill/>
          </a:ln>
        </p:spPr>
        <p:txBody>
          <a:bodyPr anchorCtr="0" anchor="t" bIns="91425" lIns="91425" rIns="91425" tIns="91425">
            <a:noAutofit/>
          </a:bodyPr>
          <a:lstStyle/>
          <a:p>
            <a:pPr lvl="0" rtl="0" algn="ctr">
              <a:spcBef>
                <a:spcPts val="0"/>
              </a:spcBef>
              <a:buNone/>
            </a:pPr>
            <a:r>
              <a:rPr lang="en" sz="1200">
                <a:solidFill>
                  <a:srgbClr val="FFE57F"/>
                </a:solidFill>
              </a:rPr>
              <a:t>Dean Kamen, Founder</a:t>
            </a:r>
          </a:p>
          <a:p>
            <a:pPr lvl="0" rtl="0" algn="ctr">
              <a:spcBef>
                <a:spcPts val="0"/>
              </a:spcBef>
              <a:buNone/>
            </a:pPr>
            <a:r>
              <a:rPr i="1" lang="en" sz="1100">
                <a:solidFill>
                  <a:srgbClr val="FFE57F"/>
                </a:solidFill>
              </a:rPr>
              <a:t>(Also invented the segway)</a:t>
            </a:r>
          </a:p>
        </p:txBody>
      </p:sp>
      <p:cxnSp>
        <p:nvCxnSpPr>
          <p:cNvPr id="113" name="Shape 113"/>
          <p:cNvCxnSpPr/>
          <p:nvPr/>
        </p:nvCxnSpPr>
        <p:spPr>
          <a:xfrm flipH="1" rot="10800000">
            <a:off x="3667925" y="4340725"/>
            <a:ext cx="445500" cy="238500"/>
          </a:xfrm>
          <a:prstGeom prst="curvedConnector3">
            <a:avLst>
              <a:gd fmla="val 50000" name="adj1"/>
            </a:avLst>
          </a:prstGeom>
          <a:noFill/>
          <a:ln cap="flat" cmpd="sng" w="19050">
            <a:solidFill>
              <a:srgbClr val="FFC400"/>
            </a:solidFill>
            <a:prstDash val="solid"/>
            <a:round/>
            <a:headEnd len="lg" w="lg" type="triangle"/>
            <a:tailEnd len="lg" w="lg" type="none"/>
          </a:ln>
        </p:spPr>
      </p:cxnSp>
      <p:sp>
        <p:nvSpPr>
          <p:cNvPr id="114" name="Shape 114"/>
          <p:cNvSpPr txBox="1"/>
          <p:nvPr/>
        </p:nvSpPr>
        <p:spPr>
          <a:xfrm>
            <a:off x="6197550" y="2156100"/>
            <a:ext cx="2718300" cy="831300"/>
          </a:xfrm>
          <a:prstGeom prst="rect">
            <a:avLst/>
          </a:prstGeom>
          <a:noFill/>
          <a:ln>
            <a:noFill/>
          </a:ln>
        </p:spPr>
        <p:txBody>
          <a:bodyPr anchorCtr="0" anchor="t" bIns="91425" lIns="91425" rIns="91425" tIns="91425">
            <a:noAutofit/>
          </a:bodyPr>
          <a:lstStyle/>
          <a:p>
            <a:pPr lvl="0" rtl="0" algn="ctr">
              <a:spcBef>
                <a:spcPts val="0"/>
              </a:spcBef>
              <a:buNone/>
            </a:pPr>
            <a:r>
              <a:rPr b="1" lang="en" sz="2200">
                <a:solidFill>
                  <a:srgbClr val="FFE57F"/>
                </a:solidFill>
              </a:rPr>
              <a:t>2 Championships</a:t>
            </a:r>
          </a:p>
          <a:p>
            <a:pPr lvl="0" rtl="0" algn="ctr">
              <a:spcBef>
                <a:spcPts val="0"/>
              </a:spcBef>
              <a:buNone/>
            </a:pPr>
            <a:r>
              <a:rPr lang="en" sz="1200">
                <a:solidFill>
                  <a:srgbClr val="FFE57F"/>
                </a:solidFill>
              </a:rPr>
              <a:t>Houston &amp; St. Louis, starting 2017</a:t>
            </a:r>
          </a:p>
        </p:txBody>
      </p:sp>
      <p:sp>
        <p:nvSpPr>
          <p:cNvPr id="115" name="Shape 115"/>
          <p:cNvSpPr txBox="1"/>
          <p:nvPr/>
        </p:nvSpPr>
        <p:spPr>
          <a:xfrm>
            <a:off x="6197550" y="3115325"/>
            <a:ext cx="2718300" cy="831300"/>
          </a:xfrm>
          <a:prstGeom prst="rect">
            <a:avLst/>
          </a:prstGeom>
          <a:noFill/>
          <a:ln>
            <a:noFill/>
          </a:ln>
        </p:spPr>
        <p:txBody>
          <a:bodyPr anchorCtr="0" anchor="t" bIns="91425" lIns="91425" rIns="91425" tIns="91425">
            <a:noAutofit/>
          </a:bodyPr>
          <a:lstStyle/>
          <a:p>
            <a:pPr lvl="0" rtl="0" algn="ctr">
              <a:spcBef>
                <a:spcPts val="0"/>
              </a:spcBef>
              <a:buNone/>
            </a:pPr>
            <a:r>
              <a:rPr b="1" lang="en" sz="2200">
                <a:solidFill>
                  <a:srgbClr val="FFE57F"/>
                </a:solidFill>
              </a:rPr>
              <a:t>40,000+</a:t>
            </a:r>
          </a:p>
          <a:p>
            <a:pPr lvl="0" rtl="0" algn="ctr">
              <a:spcBef>
                <a:spcPts val="0"/>
              </a:spcBef>
              <a:buNone/>
            </a:pPr>
            <a:r>
              <a:rPr lang="en" sz="1200">
                <a:solidFill>
                  <a:srgbClr val="FFE57F"/>
                </a:solidFill>
              </a:rPr>
              <a:t>Attendees at St. Louis Championships, 2016</a:t>
            </a:r>
          </a:p>
        </p:txBody>
      </p:sp>
      <p:sp>
        <p:nvSpPr>
          <p:cNvPr id="116" name="Shape 116"/>
          <p:cNvSpPr txBox="1"/>
          <p:nvPr/>
        </p:nvSpPr>
        <p:spPr>
          <a:xfrm>
            <a:off x="311700" y="2213237"/>
            <a:ext cx="2718300" cy="717000"/>
          </a:xfrm>
          <a:prstGeom prst="rect">
            <a:avLst/>
          </a:prstGeom>
          <a:noFill/>
          <a:ln>
            <a:noFill/>
          </a:ln>
        </p:spPr>
        <p:txBody>
          <a:bodyPr anchorCtr="0" anchor="t" bIns="91425" lIns="91425" rIns="91425" tIns="91425">
            <a:noAutofit/>
          </a:bodyPr>
          <a:lstStyle/>
          <a:p>
            <a:pPr lvl="0" rtl="0" algn="ctr">
              <a:spcBef>
                <a:spcPts val="0"/>
              </a:spcBef>
              <a:buNone/>
            </a:pPr>
            <a:r>
              <a:rPr b="1" lang="en" sz="2200">
                <a:solidFill>
                  <a:srgbClr val="FFE57F"/>
                </a:solidFill>
              </a:rPr>
              <a:t>2,200+</a:t>
            </a:r>
          </a:p>
          <a:p>
            <a:pPr lvl="0" rtl="0" algn="ctr">
              <a:spcBef>
                <a:spcPts val="0"/>
              </a:spcBef>
              <a:buNone/>
            </a:pPr>
            <a:r>
              <a:rPr lang="en" sz="1200">
                <a:solidFill>
                  <a:srgbClr val="FFE57F"/>
                </a:solidFill>
              </a:rPr>
              <a:t>Events held worldwide</a:t>
            </a:r>
          </a:p>
        </p:txBody>
      </p:sp>
      <p:sp>
        <p:nvSpPr>
          <p:cNvPr id="117" name="Shape 117"/>
          <p:cNvSpPr txBox="1"/>
          <p:nvPr/>
        </p:nvSpPr>
        <p:spPr>
          <a:xfrm>
            <a:off x="3212850" y="2710225"/>
            <a:ext cx="2718300" cy="747900"/>
          </a:xfrm>
          <a:prstGeom prst="rect">
            <a:avLst/>
          </a:prstGeom>
          <a:noFill/>
          <a:ln>
            <a:noFill/>
          </a:ln>
        </p:spPr>
        <p:txBody>
          <a:bodyPr anchorCtr="0" anchor="t" bIns="91425" lIns="91425" rIns="91425" tIns="91425">
            <a:noAutofit/>
          </a:bodyPr>
          <a:lstStyle/>
          <a:p>
            <a:pPr lvl="0" rtl="0" algn="ctr">
              <a:spcBef>
                <a:spcPts val="0"/>
              </a:spcBef>
              <a:buNone/>
            </a:pPr>
            <a:r>
              <a:rPr b="1" lang="en" sz="2200">
                <a:solidFill>
                  <a:srgbClr val="FFE57F"/>
                </a:solidFill>
              </a:rPr>
              <a:t>4 Programs</a:t>
            </a:r>
          </a:p>
          <a:p>
            <a:pPr lvl="0" rtl="0" algn="ctr">
              <a:spcBef>
                <a:spcPts val="0"/>
              </a:spcBef>
              <a:buNone/>
            </a:pPr>
            <a:r>
              <a:rPr lang="en" sz="1200">
                <a:solidFill>
                  <a:srgbClr val="FFE57F"/>
                </a:solidFill>
              </a:rPr>
              <a:t>For students K-12</a:t>
            </a:r>
          </a:p>
        </p:txBody>
      </p:sp>
      <p:sp>
        <p:nvSpPr>
          <p:cNvPr descr="FIRST Learning... never stops building upon itself, starting at age 6 and continuing through middle and high-school levels up to age 18. Young people can join at any level. Participants master skills and concepts to aid in learning science and technology through innovative projects and robotics competitions.  The What's FIRST long version (~five minutes) has more info about each of the four FIRST programs. The What's FIRST short version is ~ three minutes." id="118" name="Shape 118" title="What's FIRST - full version">
            <a:hlinkClick r:id="rId5"/>
          </p:cNvPr>
          <p:cNvSpPr/>
          <p:nvPr/>
        </p:nvSpPr>
        <p:spPr>
          <a:xfrm flipH="1">
            <a:off x="170925" y="4453599"/>
            <a:ext cx="646350" cy="491924"/>
          </a:xfrm>
          <a:prstGeom prst="rect">
            <a:avLst/>
          </a:prstGeom>
          <a:blipFill>
            <a:blip r:embed="rId6">
              <a:alphaModFix/>
            </a:blip>
            <a:stretch>
              <a:fillRect/>
            </a:stretch>
          </a:blipFill>
          <a:ln>
            <a:noFill/>
          </a:ln>
        </p:spPr>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2" name="Shape 122"/>
        <p:cNvGrpSpPr/>
        <p:nvPr/>
      </p:nvGrpSpPr>
      <p:grpSpPr>
        <a:xfrm>
          <a:off x="0" y="0"/>
          <a:ext cx="0" cy="0"/>
          <a:chOff x="0" y="0"/>
          <a:chExt cx="0" cy="0"/>
        </a:xfrm>
      </p:grpSpPr>
      <p:sp>
        <p:nvSpPr>
          <p:cNvPr id="123" name="Shape 123"/>
          <p:cNvSpPr txBox="1"/>
          <p:nvPr>
            <p:ph idx="1" type="body"/>
          </p:nvPr>
        </p:nvSpPr>
        <p:spPr>
          <a:xfrm>
            <a:off x="311700" y="1225225"/>
            <a:ext cx="8520600" cy="3354000"/>
          </a:xfrm>
          <a:prstGeom prst="rect">
            <a:avLst/>
          </a:prstGeom>
        </p:spPr>
        <p:txBody>
          <a:bodyPr anchorCtr="0" anchor="t" bIns="91425" lIns="91425" rIns="91425" tIns="91425">
            <a:noAutofit/>
          </a:bodyPr>
          <a:lstStyle/>
          <a:p>
            <a:pPr lvl="0" rtl="0">
              <a:spcBef>
                <a:spcPts val="0"/>
              </a:spcBef>
              <a:buNone/>
            </a:pPr>
            <a:r>
              <a:rPr i="1" lang="en" sz="1700"/>
              <a:t>(The flagship program of FIRST)</a:t>
            </a:r>
          </a:p>
          <a:p>
            <a:pPr lvl="0">
              <a:spcBef>
                <a:spcPts val="0"/>
              </a:spcBef>
              <a:buNone/>
            </a:pPr>
            <a:r>
              <a:t/>
            </a:r>
            <a:endParaRPr sz="1700"/>
          </a:p>
        </p:txBody>
      </p:sp>
      <p:pic>
        <p:nvPicPr>
          <p:cNvPr id="124" name="Shape 124"/>
          <p:cNvPicPr preferRelativeResize="0"/>
          <p:nvPr/>
        </p:nvPicPr>
        <p:blipFill>
          <a:blip r:embed="rId3">
            <a:alphaModFix/>
          </a:blip>
          <a:stretch>
            <a:fillRect/>
          </a:stretch>
        </p:blipFill>
        <p:spPr>
          <a:xfrm>
            <a:off x="311699" y="106499"/>
            <a:ext cx="4275400" cy="1010350"/>
          </a:xfrm>
          <a:prstGeom prst="rect">
            <a:avLst/>
          </a:prstGeom>
          <a:noFill/>
          <a:ln>
            <a:noFill/>
          </a:ln>
        </p:spPr>
      </p:pic>
      <p:sp>
        <p:nvSpPr>
          <p:cNvPr id="125" name="Shape 125"/>
          <p:cNvSpPr txBox="1"/>
          <p:nvPr/>
        </p:nvSpPr>
        <p:spPr>
          <a:xfrm>
            <a:off x="524300" y="2844012"/>
            <a:ext cx="1821900" cy="717000"/>
          </a:xfrm>
          <a:prstGeom prst="rect">
            <a:avLst/>
          </a:prstGeom>
          <a:noFill/>
          <a:ln>
            <a:noFill/>
          </a:ln>
        </p:spPr>
        <p:txBody>
          <a:bodyPr anchorCtr="0" anchor="t" bIns="91425" lIns="91425" rIns="91425" tIns="91425">
            <a:noAutofit/>
          </a:bodyPr>
          <a:lstStyle/>
          <a:p>
            <a:pPr lvl="0" rtl="0" algn="ctr">
              <a:spcBef>
                <a:spcPts val="0"/>
              </a:spcBef>
              <a:buNone/>
            </a:pPr>
            <a:r>
              <a:rPr b="1" lang="en" sz="2200">
                <a:solidFill>
                  <a:srgbClr val="FFE57F"/>
                </a:solidFill>
              </a:rPr>
              <a:t>120lbs</a:t>
            </a:r>
          </a:p>
          <a:p>
            <a:pPr lvl="0" rtl="0" algn="ctr">
              <a:spcBef>
                <a:spcPts val="0"/>
              </a:spcBef>
              <a:buNone/>
            </a:pPr>
            <a:r>
              <a:rPr lang="en" sz="1200">
                <a:solidFill>
                  <a:srgbClr val="FFE57F"/>
                </a:solidFill>
              </a:rPr>
              <a:t>Robot weight limit</a:t>
            </a:r>
          </a:p>
        </p:txBody>
      </p:sp>
      <p:sp>
        <p:nvSpPr>
          <p:cNvPr id="126" name="Shape 126"/>
          <p:cNvSpPr txBox="1"/>
          <p:nvPr/>
        </p:nvSpPr>
        <p:spPr>
          <a:xfrm>
            <a:off x="524300" y="3861325"/>
            <a:ext cx="1821900" cy="717000"/>
          </a:xfrm>
          <a:prstGeom prst="rect">
            <a:avLst/>
          </a:prstGeom>
          <a:noFill/>
          <a:ln>
            <a:noFill/>
          </a:ln>
        </p:spPr>
        <p:txBody>
          <a:bodyPr anchorCtr="0" anchor="t" bIns="91425" lIns="91425" rIns="91425" tIns="91425">
            <a:noAutofit/>
          </a:bodyPr>
          <a:lstStyle/>
          <a:p>
            <a:pPr lvl="0" rtl="0" algn="ctr">
              <a:spcBef>
                <a:spcPts val="0"/>
              </a:spcBef>
              <a:buNone/>
            </a:pPr>
            <a:r>
              <a:rPr b="1" lang="en" sz="2200">
                <a:solidFill>
                  <a:srgbClr val="FFE57F"/>
                </a:solidFill>
              </a:rPr>
              <a:t>27’x54’</a:t>
            </a:r>
          </a:p>
          <a:p>
            <a:pPr lvl="0" rtl="0" algn="ctr">
              <a:spcBef>
                <a:spcPts val="0"/>
              </a:spcBef>
              <a:buNone/>
            </a:pPr>
            <a:r>
              <a:rPr lang="en" sz="1200">
                <a:solidFill>
                  <a:srgbClr val="FFE57F"/>
                </a:solidFill>
              </a:rPr>
              <a:t>Playing Field</a:t>
            </a:r>
          </a:p>
        </p:txBody>
      </p:sp>
      <p:sp>
        <p:nvSpPr>
          <p:cNvPr id="127" name="Shape 127"/>
          <p:cNvSpPr txBox="1"/>
          <p:nvPr/>
        </p:nvSpPr>
        <p:spPr>
          <a:xfrm>
            <a:off x="524300" y="1826725"/>
            <a:ext cx="1821900" cy="717000"/>
          </a:xfrm>
          <a:prstGeom prst="rect">
            <a:avLst/>
          </a:prstGeom>
          <a:noFill/>
          <a:ln>
            <a:noFill/>
          </a:ln>
        </p:spPr>
        <p:txBody>
          <a:bodyPr anchorCtr="0" anchor="t" bIns="91425" lIns="91425" rIns="91425" tIns="91425">
            <a:noAutofit/>
          </a:bodyPr>
          <a:lstStyle/>
          <a:p>
            <a:pPr lvl="0" rtl="0" algn="ctr">
              <a:spcBef>
                <a:spcPts val="0"/>
              </a:spcBef>
              <a:buNone/>
            </a:pPr>
            <a:r>
              <a:rPr b="1" lang="en" sz="2200">
                <a:solidFill>
                  <a:srgbClr val="FFE57F"/>
                </a:solidFill>
              </a:rPr>
              <a:t>4,000+</a:t>
            </a:r>
          </a:p>
          <a:p>
            <a:pPr lvl="0" rtl="0" algn="ctr">
              <a:spcBef>
                <a:spcPts val="0"/>
              </a:spcBef>
              <a:buNone/>
            </a:pPr>
            <a:r>
              <a:rPr lang="en" sz="1200">
                <a:solidFill>
                  <a:srgbClr val="FFE57F"/>
                </a:solidFill>
              </a:rPr>
              <a:t>Teams worldwide</a:t>
            </a:r>
          </a:p>
        </p:txBody>
      </p:sp>
      <p:sp>
        <p:nvSpPr>
          <p:cNvPr id="128" name="Shape 128"/>
          <p:cNvSpPr txBox="1"/>
          <p:nvPr/>
        </p:nvSpPr>
        <p:spPr>
          <a:xfrm>
            <a:off x="6677800" y="1826725"/>
            <a:ext cx="1889400" cy="717000"/>
          </a:xfrm>
          <a:prstGeom prst="rect">
            <a:avLst/>
          </a:prstGeom>
          <a:noFill/>
          <a:ln>
            <a:noFill/>
          </a:ln>
        </p:spPr>
        <p:txBody>
          <a:bodyPr anchorCtr="0" anchor="t" bIns="91425" lIns="91425" rIns="91425" tIns="91425">
            <a:noAutofit/>
          </a:bodyPr>
          <a:lstStyle/>
          <a:p>
            <a:pPr lvl="0" rtl="0" algn="ctr">
              <a:spcBef>
                <a:spcPts val="0"/>
              </a:spcBef>
              <a:buNone/>
            </a:pPr>
            <a:r>
              <a:rPr b="1" lang="en" sz="2200">
                <a:solidFill>
                  <a:srgbClr val="FFE57F"/>
                </a:solidFill>
              </a:rPr>
              <a:t>6 Weeks</a:t>
            </a:r>
          </a:p>
          <a:p>
            <a:pPr lvl="0" rtl="0" algn="ctr">
              <a:spcBef>
                <a:spcPts val="0"/>
              </a:spcBef>
              <a:buNone/>
            </a:pPr>
            <a:r>
              <a:rPr lang="en" sz="1200">
                <a:solidFill>
                  <a:srgbClr val="FFE57F"/>
                </a:solidFill>
              </a:rPr>
              <a:t>To design, build, and program</a:t>
            </a:r>
          </a:p>
        </p:txBody>
      </p:sp>
      <p:sp>
        <p:nvSpPr>
          <p:cNvPr id="129" name="Shape 129"/>
          <p:cNvSpPr txBox="1"/>
          <p:nvPr/>
        </p:nvSpPr>
        <p:spPr>
          <a:xfrm>
            <a:off x="6737800" y="2844025"/>
            <a:ext cx="1769400" cy="717000"/>
          </a:xfrm>
          <a:prstGeom prst="rect">
            <a:avLst/>
          </a:prstGeom>
          <a:noFill/>
          <a:ln>
            <a:noFill/>
          </a:ln>
        </p:spPr>
        <p:txBody>
          <a:bodyPr anchorCtr="0" anchor="t" bIns="91425" lIns="91425" rIns="91425" tIns="91425">
            <a:noAutofit/>
          </a:bodyPr>
          <a:lstStyle/>
          <a:p>
            <a:pPr lvl="0" rtl="0" algn="ctr">
              <a:spcBef>
                <a:spcPts val="0"/>
              </a:spcBef>
              <a:buNone/>
            </a:pPr>
            <a:r>
              <a:rPr lang="en" sz="1200">
                <a:solidFill>
                  <a:srgbClr val="FFE57F"/>
                </a:solidFill>
              </a:rPr>
              <a:t>We attend</a:t>
            </a:r>
          </a:p>
          <a:p>
            <a:pPr lvl="0" rtl="0" algn="ctr">
              <a:spcBef>
                <a:spcPts val="0"/>
              </a:spcBef>
              <a:buNone/>
            </a:pPr>
            <a:r>
              <a:rPr b="1" lang="en" sz="2200">
                <a:solidFill>
                  <a:srgbClr val="FFE57F"/>
                </a:solidFill>
              </a:rPr>
              <a:t>2 Regionals</a:t>
            </a:r>
          </a:p>
          <a:p>
            <a:pPr lvl="0" rtl="0" algn="ctr">
              <a:spcBef>
                <a:spcPts val="0"/>
              </a:spcBef>
              <a:buNone/>
            </a:pPr>
            <a:r>
              <a:rPr lang="en" sz="1200">
                <a:solidFill>
                  <a:srgbClr val="FFE57F"/>
                </a:solidFill>
              </a:rPr>
              <a:t>Every Year</a:t>
            </a:r>
          </a:p>
        </p:txBody>
      </p:sp>
      <p:sp>
        <p:nvSpPr>
          <p:cNvPr id="130" name="Shape 130"/>
          <p:cNvSpPr txBox="1"/>
          <p:nvPr/>
        </p:nvSpPr>
        <p:spPr>
          <a:xfrm>
            <a:off x="6797800" y="3861325"/>
            <a:ext cx="1649400" cy="717000"/>
          </a:xfrm>
          <a:prstGeom prst="rect">
            <a:avLst/>
          </a:prstGeom>
          <a:noFill/>
          <a:ln>
            <a:noFill/>
          </a:ln>
        </p:spPr>
        <p:txBody>
          <a:bodyPr anchorCtr="0" anchor="t" bIns="91425" lIns="91425" rIns="91425" tIns="91425">
            <a:noAutofit/>
          </a:bodyPr>
          <a:lstStyle/>
          <a:p>
            <a:pPr lvl="0" rtl="0" algn="ctr">
              <a:spcBef>
                <a:spcPts val="0"/>
              </a:spcBef>
              <a:buNone/>
            </a:pPr>
            <a:r>
              <a:rPr b="1" lang="en" sz="2200">
                <a:solidFill>
                  <a:srgbClr val="FFE57F"/>
                </a:solidFill>
              </a:rPr>
              <a:t>50+ Teams</a:t>
            </a:r>
          </a:p>
          <a:p>
            <a:pPr lvl="0" rtl="0" algn="ctr">
              <a:spcBef>
                <a:spcPts val="0"/>
              </a:spcBef>
              <a:buNone/>
            </a:pPr>
            <a:r>
              <a:rPr lang="en" sz="1200">
                <a:solidFill>
                  <a:srgbClr val="FFE57F"/>
                </a:solidFill>
              </a:rPr>
              <a:t>At every regional competition</a:t>
            </a:r>
          </a:p>
        </p:txBody>
      </p:sp>
      <p:pic>
        <p:nvPicPr>
          <p:cNvPr id="131" name="Shape 131"/>
          <p:cNvPicPr preferRelativeResize="0"/>
          <p:nvPr/>
        </p:nvPicPr>
        <p:blipFill>
          <a:blip r:embed="rId4">
            <a:alphaModFix/>
          </a:blip>
          <a:stretch>
            <a:fillRect/>
          </a:stretch>
        </p:blipFill>
        <p:spPr>
          <a:xfrm>
            <a:off x="4326250" y="1570005"/>
            <a:ext cx="1821900" cy="3265038"/>
          </a:xfrm>
          <a:prstGeom prst="rect">
            <a:avLst/>
          </a:prstGeom>
          <a:noFill/>
          <a:ln>
            <a:noFill/>
          </a:ln>
        </p:spPr>
      </p:pic>
      <p:sp>
        <p:nvSpPr>
          <p:cNvPr id="132" name="Shape 132"/>
          <p:cNvSpPr txBox="1"/>
          <p:nvPr/>
        </p:nvSpPr>
        <p:spPr>
          <a:xfrm>
            <a:off x="2608900" y="2844025"/>
            <a:ext cx="1649400" cy="717000"/>
          </a:xfrm>
          <a:prstGeom prst="rect">
            <a:avLst/>
          </a:prstGeom>
          <a:noFill/>
          <a:ln>
            <a:noFill/>
          </a:ln>
        </p:spPr>
        <p:txBody>
          <a:bodyPr anchorCtr="0" anchor="t" bIns="91425" lIns="91425" rIns="91425" tIns="91425">
            <a:noAutofit/>
          </a:bodyPr>
          <a:lstStyle/>
          <a:p>
            <a:pPr lvl="0" rtl="0" algn="ctr">
              <a:spcBef>
                <a:spcPts val="0"/>
              </a:spcBef>
              <a:buNone/>
            </a:pPr>
            <a:r>
              <a:rPr b="1" lang="en" sz="3200">
                <a:solidFill>
                  <a:srgbClr val="FFE57F"/>
                </a:solidFill>
              </a:rPr>
              <a:t>1 Goal:</a:t>
            </a:r>
          </a:p>
          <a:p>
            <a:pPr lvl="0" rtl="0" algn="ctr">
              <a:spcBef>
                <a:spcPts val="0"/>
              </a:spcBef>
              <a:buNone/>
            </a:pPr>
            <a:r>
              <a:t/>
            </a:r>
            <a:endParaRPr sz="1200">
              <a:solidFill>
                <a:srgbClr val="FFE57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6" name="Shape 136"/>
        <p:cNvGrpSpPr/>
        <p:nvPr/>
      </p:nvGrpSpPr>
      <p:grpSpPr>
        <a:xfrm>
          <a:off x="0" y="0"/>
          <a:ext cx="0" cy="0"/>
          <a:chOff x="0" y="0"/>
          <a:chExt cx="0" cy="0"/>
        </a:xfrm>
      </p:grpSpPr>
      <p:sp>
        <p:nvSpPr>
          <p:cNvPr id="137" name="Shape 137"/>
          <p:cNvSpPr txBox="1"/>
          <p:nvPr>
            <p:ph type="title"/>
          </p:nvPr>
        </p:nvSpPr>
        <p:spPr>
          <a:xfrm>
            <a:off x="311700" y="315925"/>
            <a:ext cx="8520600" cy="831300"/>
          </a:xfrm>
          <a:prstGeom prst="rect">
            <a:avLst/>
          </a:prstGeom>
        </p:spPr>
        <p:txBody>
          <a:bodyPr anchorCtr="0" anchor="b" bIns="91425" lIns="91425" rIns="91425" tIns="91425">
            <a:noAutofit/>
          </a:bodyPr>
          <a:lstStyle/>
          <a:p>
            <a:pPr lvl="0">
              <a:spcBef>
                <a:spcPts val="0"/>
              </a:spcBef>
              <a:buNone/>
            </a:pPr>
            <a:r>
              <a:rPr lang="en"/>
              <a:t>Overall Schedule</a:t>
            </a:r>
          </a:p>
        </p:txBody>
      </p:sp>
      <p:sp>
        <p:nvSpPr>
          <p:cNvPr id="138" name="Shape 138"/>
          <p:cNvSpPr txBox="1"/>
          <p:nvPr>
            <p:ph idx="1" type="body"/>
          </p:nvPr>
        </p:nvSpPr>
        <p:spPr>
          <a:xfrm>
            <a:off x="311700" y="1225225"/>
            <a:ext cx="8520600" cy="3354000"/>
          </a:xfrm>
          <a:prstGeom prst="rect">
            <a:avLst/>
          </a:prstGeom>
        </p:spPr>
        <p:txBody>
          <a:bodyPr anchorCtr="0" anchor="t" bIns="91425" lIns="91425" rIns="91425" tIns="91425">
            <a:noAutofit/>
          </a:bodyPr>
          <a:lstStyle/>
          <a:p>
            <a:pPr lvl="0">
              <a:spcBef>
                <a:spcPts val="0"/>
              </a:spcBef>
              <a:buNone/>
            </a:pPr>
            <a:r>
              <a:rPr lang="en"/>
              <a:t>January 7, 2017: Kickoff (Challenge Released)</a:t>
            </a:r>
          </a:p>
          <a:p>
            <a:pPr lvl="0">
              <a:spcBef>
                <a:spcPts val="0"/>
              </a:spcBef>
              <a:buNone/>
            </a:pPr>
            <a:r>
              <a:rPr lang="en"/>
              <a:t>February 21, 2017: Stop Build Day</a:t>
            </a:r>
          </a:p>
          <a:p>
            <a:pPr lvl="0">
              <a:spcBef>
                <a:spcPts val="0"/>
              </a:spcBef>
              <a:buNone/>
            </a:pPr>
            <a:r>
              <a:rPr lang="en"/>
              <a:t>March-April: Competitions</a:t>
            </a:r>
            <a:r>
              <a:rPr lang="en" sz="1400"/>
              <a:t> (6 consecutive weekends)</a:t>
            </a:r>
          </a:p>
          <a:p>
            <a:pPr lvl="0">
              <a:spcBef>
                <a:spcPts val="0"/>
              </a:spcBef>
              <a:buNone/>
            </a:pPr>
            <a:r>
              <a:rPr lang="en"/>
              <a:t>April 19th: Houston Championships</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2" name="Shape 142"/>
        <p:cNvGrpSpPr/>
        <p:nvPr/>
      </p:nvGrpSpPr>
      <p:grpSpPr>
        <a:xfrm>
          <a:off x="0" y="0"/>
          <a:ext cx="0" cy="0"/>
          <a:chOff x="0" y="0"/>
          <a:chExt cx="0" cy="0"/>
        </a:xfrm>
      </p:grpSpPr>
      <p:sp>
        <p:nvSpPr>
          <p:cNvPr id="143" name="Shape 143"/>
          <p:cNvSpPr txBox="1"/>
          <p:nvPr>
            <p:ph type="title"/>
          </p:nvPr>
        </p:nvSpPr>
        <p:spPr>
          <a:xfrm>
            <a:off x="311700" y="315925"/>
            <a:ext cx="8520600" cy="831300"/>
          </a:xfrm>
          <a:prstGeom prst="rect">
            <a:avLst/>
          </a:prstGeom>
        </p:spPr>
        <p:txBody>
          <a:bodyPr anchorCtr="0" anchor="b" bIns="91425" lIns="91425" rIns="91425" tIns="91425">
            <a:noAutofit/>
          </a:bodyPr>
          <a:lstStyle/>
          <a:p>
            <a:pPr lvl="0" rtl="0">
              <a:spcBef>
                <a:spcPts val="0"/>
              </a:spcBef>
              <a:buNone/>
            </a:pPr>
            <a:r>
              <a:rPr lang="en"/>
              <a:t>Build Season</a:t>
            </a:r>
          </a:p>
        </p:txBody>
      </p:sp>
      <p:sp>
        <p:nvSpPr>
          <p:cNvPr id="144" name="Shape 144"/>
          <p:cNvSpPr txBox="1"/>
          <p:nvPr>
            <p:ph idx="1" type="body"/>
          </p:nvPr>
        </p:nvSpPr>
        <p:spPr>
          <a:xfrm>
            <a:off x="311700" y="1225225"/>
            <a:ext cx="8520600" cy="3354000"/>
          </a:xfrm>
          <a:prstGeom prst="rect">
            <a:avLst/>
          </a:prstGeom>
        </p:spPr>
        <p:txBody>
          <a:bodyPr anchorCtr="0" anchor="t" bIns="91425" lIns="91425" rIns="91425" tIns="91425">
            <a:noAutofit/>
          </a:bodyPr>
          <a:lstStyle/>
          <a:p>
            <a:pPr lvl="0">
              <a:spcBef>
                <a:spcPts val="0"/>
              </a:spcBef>
              <a:buNone/>
            </a:pPr>
            <a:r>
              <a:rPr lang="en" sz="1500"/>
              <a:t>We have 6 weeks to: strategize, design, prototype, manufacture, program, and iterate on our robot. That’s jam-packed!</a:t>
            </a:r>
          </a:p>
          <a:p>
            <a:pPr lvl="0" rtl="0">
              <a:spcBef>
                <a:spcPts val="0"/>
              </a:spcBef>
              <a:spcAft>
                <a:spcPts val="0"/>
              </a:spcAft>
              <a:buNone/>
            </a:pPr>
            <a:r>
              <a:rPr lang="en" sz="1500"/>
              <a:t>Kickoff:</a:t>
            </a:r>
          </a:p>
          <a:p>
            <a:pPr indent="-323850" lvl="0" marL="457200" rtl="0">
              <a:spcBef>
                <a:spcPts val="0"/>
              </a:spcBef>
              <a:buSzPct val="100000"/>
              <a:buChar char="-"/>
            </a:pPr>
            <a:r>
              <a:rPr lang="en" sz="1500"/>
              <a:t>Watch kickoff livestream/game animation</a:t>
            </a:r>
          </a:p>
          <a:p>
            <a:pPr indent="-323850" lvl="0" marL="457200" rtl="0">
              <a:spcBef>
                <a:spcPts val="0"/>
              </a:spcBef>
              <a:buSzPct val="100000"/>
              <a:buChar char="-"/>
            </a:pPr>
            <a:r>
              <a:rPr lang="en" sz="1500"/>
              <a:t>Read through rules</a:t>
            </a:r>
          </a:p>
          <a:p>
            <a:pPr indent="-323850" lvl="0" marL="457200" rtl="0">
              <a:spcBef>
                <a:spcPts val="0"/>
              </a:spcBef>
              <a:buSzPct val="100000"/>
              <a:buChar char="-"/>
            </a:pPr>
            <a:r>
              <a:rPr lang="en" sz="1500"/>
              <a:t>Analyze game, brainstorming/discussing potential strategies</a:t>
            </a:r>
          </a:p>
          <a:p>
            <a:pPr indent="-323850" lvl="0" marL="457200" rtl="0">
              <a:spcBef>
                <a:spcPts val="0"/>
              </a:spcBef>
              <a:buSzPct val="100000"/>
              <a:buChar char="-"/>
            </a:pPr>
            <a:r>
              <a:rPr lang="en" sz="1500"/>
              <a:t>Ultimately decide strategic priorities (the “what”)</a:t>
            </a:r>
          </a:p>
          <a:p>
            <a:pPr lvl="0" rtl="0">
              <a:spcBef>
                <a:spcPts val="0"/>
              </a:spcBef>
              <a:buNone/>
            </a:pPr>
            <a:r>
              <a:rPr lang="en" sz="1500"/>
              <a:t>Days 2,3:</a:t>
            </a:r>
          </a:p>
          <a:p>
            <a:pPr indent="-323850" lvl="0" marL="457200" rtl="0">
              <a:spcBef>
                <a:spcPts val="0"/>
              </a:spcBef>
              <a:buSzPct val="100000"/>
              <a:buChar char="-"/>
            </a:pPr>
            <a:r>
              <a:rPr lang="en" sz="1500"/>
              <a:t>Building off of the defined priorities, we decide/plan the “how”</a:t>
            </a:r>
          </a:p>
          <a:p>
            <a:pPr lvl="0" rtl="0">
              <a:spcBef>
                <a:spcPts val="0"/>
              </a:spcBef>
              <a:buNone/>
            </a:pPr>
            <a:r>
              <a:rPr b="1" lang="en" sz="1500"/>
              <a:t>Strategy -&gt; Ideas -&gt; Prototypes -&gt; Iterations -&gt; Final Robot</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8" name="Shape 148"/>
        <p:cNvGrpSpPr/>
        <p:nvPr/>
      </p:nvGrpSpPr>
      <p:grpSpPr>
        <a:xfrm>
          <a:off x="0" y="0"/>
          <a:ext cx="0" cy="0"/>
          <a:chOff x="0" y="0"/>
          <a:chExt cx="0" cy="0"/>
        </a:xfrm>
      </p:grpSpPr>
      <p:sp>
        <p:nvSpPr>
          <p:cNvPr id="149" name="Shape 149"/>
          <p:cNvSpPr txBox="1"/>
          <p:nvPr>
            <p:ph type="title"/>
          </p:nvPr>
        </p:nvSpPr>
        <p:spPr>
          <a:xfrm>
            <a:off x="311700" y="315925"/>
            <a:ext cx="8520600" cy="831300"/>
          </a:xfrm>
          <a:prstGeom prst="rect">
            <a:avLst/>
          </a:prstGeom>
        </p:spPr>
        <p:txBody>
          <a:bodyPr anchorCtr="0" anchor="b" bIns="91425" lIns="91425" rIns="91425" tIns="91425">
            <a:noAutofit/>
          </a:bodyPr>
          <a:lstStyle/>
          <a:p>
            <a:pPr lvl="0">
              <a:spcBef>
                <a:spcPts val="0"/>
              </a:spcBef>
              <a:buNone/>
            </a:pPr>
            <a:r>
              <a:rPr lang="en"/>
              <a:t>The Game</a:t>
            </a:r>
          </a:p>
        </p:txBody>
      </p:sp>
      <p:sp>
        <p:nvSpPr>
          <p:cNvPr id="150" name="Shape 150"/>
          <p:cNvSpPr txBox="1"/>
          <p:nvPr>
            <p:ph idx="1" type="body"/>
          </p:nvPr>
        </p:nvSpPr>
        <p:spPr>
          <a:xfrm>
            <a:off x="311700" y="1225225"/>
            <a:ext cx="4965600" cy="2627400"/>
          </a:xfrm>
          <a:prstGeom prst="rect">
            <a:avLst/>
          </a:prstGeom>
        </p:spPr>
        <p:txBody>
          <a:bodyPr anchorCtr="0" anchor="t" bIns="91425" lIns="91425" rIns="91425" tIns="91425">
            <a:noAutofit/>
          </a:bodyPr>
          <a:lstStyle/>
          <a:p>
            <a:pPr lvl="0" rtl="0">
              <a:spcBef>
                <a:spcPts val="0"/>
              </a:spcBef>
              <a:buNone/>
            </a:pPr>
            <a:r>
              <a:rPr lang="en" sz="1500"/>
              <a:t>Each Match Consists of:</a:t>
            </a:r>
          </a:p>
          <a:p>
            <a:pPr lvl="0" rtl="0">
              <a:spcBef>
                <a:spcPts val="0"/>
              </a:spcBef>
              <a:spcAft>
                <a:spcPts val="0"/>
              </a:spcAft>
              <a:buNone/>
            </a:pPr>
            <a:r>
              <a:rPr lang="en" sz="1500"/>
              <a:t>2 Alliances</a:t>
            </a:r>
          </a:p>
          <a:p>
            <a:pPr lvl="0" rtl="0">
              <a:spcBef>
                <a:spcPts val="0"/>
              </a:spcBef>
              <a:spcAft>
                <a:spcPts val="1000"/>
              </a:spcAft>
              <a:buNone/>
            </a:pPr>
            <a:r>
              <a:rPr lang="en" sz="1500"/>
              <a:t>3 Teams Per alliance</a:t>
            </a:r>
          </a:p>
          <a:p>
            <a:pPr lvl="0" rtl="0">
              <a:spcBef>
                <a:spcPts val="0"/>
              </a:spcBef>
              <a:spcAft>
                <a:spcPts val="0"/>
              </a:spcAft>
              <a:buNone/>
            </a:pPr>
            <a:r>
              <a:rPr lang="en" sz="1500"/>
              <a:t>15 second autonomous (pre-programmed) period</a:t>
            </a:r>
          </a:p>
          <a:p>
            <a:pPr lvl="0" rtl="0">
              <a:spcBef>
                <a:spcPts val="0"/>
              </a:spcBef>
              <a:spcAft>
                <a:spcPts val="1000"/>
              </a:spcAft>
              <a:buNone/>
            </a:pPr>
            <a:r>
              <a:rPr lang="en" sz="1500"/>
              <a:t>2:15 teleoperated (driver-controlled) period</a:t>
            </a:r>
          </a:p>
          <a:p>
            <a:pPr lvl="0" rtl="0">
              <a:spcBef>
                <a:spcPts val="0"/>
              </a:spcBef>
              <a:spcAft>
                <a:spcPts val="0"/>
              </a:spcAft>
              <a:buNone/>
            </a:pPr>
            <a:r>
              <a:rPr lang="en" sz="1500"/>
              <a:t>Game objects/Field elements (vary by game)</a:t>
            </a:r>
          </a:p>
          <a:p>
            <a:pPr lvl="0" rtl="0">
              <a:spcBef>
                <a:spcPts val="0"/>
              </a:spcBef>
              <a:spcAft>
                <a:spcPts val="0"/>
              </a:spcAft>
              <a:buNone/>
            </a:pPr>
            <a:r>
              <a:rPr lang="en" sz="1500"/>
              <a:t>Various scoring methods (vary by game)</a:t>
            </a:r>
          </a:p>
          <a:p>
            <a:pPr lvl="0" rtl="0">
              <a:spcBef>
                <a:spcPts val="0"/>
              </a:spcBef>
              <a:buNone/>
            </a:pPr>
            <a:r>
              <a:t/>
            </a:r>
            <a:endParaRPr sz="1600"/>
          </a:p>
        </p:txBody>
      </p:sp>
      <p:sp>
        <p:nvSpPr>
          <p:cNvPr id="151" name="Shape 151"/>
          <p:cNvSpPr txBox="1"/>
          <p:nvPr>
            <p:ph idx="1" type="body"/>
          </p:nvPr>
        </p:nvSpPr>
        <p:spPr>
          <a:xfrm>
            <a:off x="5845800" y="1384325"/>
            <a:ext cx="2986500" cy="3354000"/>
          </a:xfrm>
          <a:prstGeom prst="rect">
            <a:avLst/>
          </a:prstGeom>
        </p:spPr>
        <p:txBody>
          <a:bodyPr anchorCtr="0" anchor="t" bIns="91425" lIns="91425" rIns="91425" tIns="91425">
            <a:noAutofit/>
          </a:bodyPr>
          <a:lstStyle/>
          <a:p>
            <a:pPr lvl="0">
              <a:spcBef>
                <a:spcPts val="0"/>
              </a:spcBef>
              <a:buNone/>
            </a:pPr>
            <a:r>
              <a:rPr lang="en"/>
              <a:t>Past Games</a:t>
            </a:r>
          </a:p>
          <a:p>
            <a:pPr lvl="0">
              <a:spcBef>
                <a:spcPts val="0"/>
              </a:spcBef>
              <a:buNone/>
            </a:pPr>
            <a:r>
              <a:rPr lang="en" sz="1300" u="sng">
                <a:solidFill>
                  <a:schemeClr val="hlink"/>
                </a:solidFill>
                <a:hlinkClick r:id="rId3"/>
              </a:rPr>
              <a:t>2016</a:t>
            </a:r>
            <a:r>
              <a:rPr lang="en" sz="1300"/>
              <a:t> Competition: FIRST Stronghold</a:t>
            </a:r>
          </a:p>
          <a:p>
            <a:pPr lvl="0">
              <a:spcBef>
                <a:spcPts val="0"/>
              </a:spcBef>
              <a:buNone/>
            </a:pPr>
            <a:r>
              <a:rPr lang="en" sz="1300" u="sng">
                <a:solidFill>
                  <a:schemeClr val="hlink"/>
                </a:solidFill>
                <a:hlinkClick r:id="rId4"/>
              </a:rPr>
              <a:t>2015</a:t>
            </a:r>
            <a:r>
              <a:rPr lang="en" sz="1300"/>
              <a:t>: Recycle Rush</a:t>
            </a:r>
          </a:p>
          <a:p>
            <a:pPr lvl="0">
              <a:spcBef>
                <a:spcPts val="0"/>
              </a:spcBef>
              <a:buNone/>
            </a:pPr>
            <a:r>
              <a:rPr lang="en" sz="1300" u="sng">
                <a:solidFill>
                  <a:schemeClr val="hlink"/>
                </a:solidFill>
                <a:hlinkClick r:id="rId5"/>
              </a:rPr>
              <a:t>2014</a:t>
            </a:r>
            <a:r>
              <a:rPr lang="en" sz="1300"/>
              <a:t>: Aerial Assist</a:t>
            </a:r>
          </a:p>
          <a:p>
            <a:pPr lvl="0">
              <a:spcBef>
                <a:spcPts val="0"/>
              </a:spcBef>
              <a:buNone/>
            </a:pPr>
            <a:r>
              <a:rPr lang="en" sz="1300" u="sng">
                <a:solidFill>
                  <a:schemeClr val="hlink"/>
                </a:solidFill>
                <a:hlinkClick r:id="rId6"/>
              </a:rPr>
              <a:t>2013</a:t>
            </a:r>
            <a:r>
              <a:rPr lang="en" sz="1300"/>
              <a:t>: Ultimate Ascent</a:t>
            </a:r>
          </a:p>
          <a:p>
            <a:pPr lvl="0" rtl="0">
              <a:spcBef>
                <a:spcPts val="0"/>
              </a:spcBef>
              <a:buNone/>
            </a:pPr>
            <a:r>
              <a:rPr lang="en" sz="1300" u="sng">
                <a:solidFill>
                  <a:schemeClr val="hlink"/>
                </a:solidFill>
                <a:hlinkClick r:id="rId7"/>
              </a:rPr>
              <a:t>….</a:t>
            </a:r>
          </a:p>
        </p:txBody>
      </p:sp>
      <p:sp>
        <p:nvSpPr>
          <p:cNvPr id="152" name="Shape 152"/>
          <p:cNvSpPr txBox="1"/>
          <p:nvPr>
            <p:ph idx="1" type="body"/>
          </p:nvPr>
        </p:nvSpPr>
        <p:spPr>
          <a:xfrm>
            <a:off x="363775" y="3903575"/>
            <a:ext cx="6806400" cy="1052700"/>
          </a:xfrm>
          <a:prstGeom prst="rect">
            <a:avLst/>
          </a:prstGeom>
        </p:spPr>
        <p:txBody>
          <a:bodyPr anchorCtr="0" anchor="t" bIns="91425" lIns="91425" rIns="91425" tIns="91425">
            <a:noAutofit/>
          </a:bodyPr>
          <a:lstStyle/>
          <a:p>
            <a:pPr lvl="0" rtl="0">
              <a:spcBef>
                <a:spcPts val="0"/>
              </a:spcBef>
              <a:spcAft>
                <a:spcPts val="0"/>
              </a:spcAft>
              <a:buNone/>
            </a:pPr>
            <a:r>
              <a:rPr b="1" lang="en" sz="1400"/>
              <a:t>Official Resources</a:t>
            </a:r>
          </a:p>
          <a:p>
            <a:pPr lvl="0">
              <a:spcBef>
                <a:spcPts val="0"/>
              </a:spcBef>
              <a:spcAft>
                <a:spcPts val="0"/>
              </a:spcAft>
              <a:buNone/>
            </a:pPr>
            <a:r>
              <a:rPr lang="en" sz="1300"/>
              <a:t>Game Animation: General overview of the game</a:t>
            </a:r>
          </a:p>
          <a:p>
            <a:pPr lvl="0" rtl="0">
              <a:spcBef>
                <a:spcPts val="0"/>
              </a:spcBef>
              <a:spcAft>
                <a:spcPts val="0"/>
              </a:spcAft>
              <a:buNone/>
            </a:pPr>
            <a:r>
              <a:rPr lang="en" sz="1300"/>
              <a:t>Game Manual: ~50 page document with rules, scoring, field layout/dimensions, etc</a:t>
            </a:r>
          </a:p>
          <a:p>
            <a:pPr lvl="0" rtl="0">
              <a:spcBef>
                <a:spcPts val="0"/>
              </a:spcBef>
              <a:spcAft>
                <a:spcPts val="0"/>
              </a:spcAft>
              <a:buNone/>
            </a:pPr>
            <a:r>
              <a:rPr lang="en" sz="1300"/>
              <a:t>Game Updates/Q&amp;A: Rule clarifications/updates, as deemed necessary by FIRST</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6" name="Shape 156"/>
        <p:cNvGrpSpPr/>
        <p:nvPr/>
      </p:nvGrpSpPr>
      <p:grpSpPr>
        <a:xfrm>
          <a:off x="0" y="0"/>
          <a:ext cx="0" cy="0"/>
          <a:chOff x="0" y="0"/>
          <a:chExt cx="0" cy="0"/>
        </a:xfrm>
      </p:grpSpPr>
      <p:sp>
        <p:nvSpPr>
          <p:cNvPr id="157" name="Shape 157"/>
          <p:cNvSpPr txBox="1"/>
          <p:nvPr>
            <p:ph type="title"/>
          </p:nvPr>
        </p:nvSpPr>
        <p:spPr>
          <a:xfrm>
            <a:off x="311700" y="315925"/>
            <a:ext cx="8520600" cy="831300"/>
          </a:xfrm>
          <a:prstGeom prst="rect">
            <a:avLst/>
          </a:prstGeom>
        </p:spPr>
        <p:txBody>
          <a:bodyPr anchorCtr="0" anchor="b" bIns="91425" lIns="91425" rIns="91425" tIns="91425">
            <a:noAutofit/>
          </a:bodyPr>
          <a:lstStyle/>
          <a:p>
            <a:pPr lvl="0">
              <a:spcBef>
                <a:spcPts val="0"/>
              </a:spcBef>
              <a:buNone/>
            </a:pPr>
            <a:r>
              <a:rPr lang="en"/>
              <a:t>The Competition</a:t>
            </a:r>
          </a:p>
        </p:txBody>
      </p:sp>
      <p:sp>
        <p:nvSpPr>
          <p:cNvPr id="158" name="Shape 158"/>
          <p:cNvSpPr txBox="1"/>
          <p:nvPr>
            <p:ph idx="1" type="body"/>
          </p:nvPr>
        </p:nvSpPr>
        <p:spPr>
          <a:xfrm>
            <a:off x="311700" y="1225225"/>
            <a:ext cx="3079500" cy="3354000"/>
          </a:xfrm>
          <a:prstGeom prst="rect">
            <a:avLst/>
          </a:prstGeom>
        </p:spPr>
        <p:txBody>
          <a:bodyPr anchorCtr="0" anchor="t" bIns="91425" lIns="91425" rIns="91425" tIns="91425">
            <a:noAutofit/>
          </a:bodyPr>
          <a:lstStyle/>
          <a:p>
            <a:pPr lvl="0" rtl="0">
              <a:spcBef>
                <a:spcPts val="0"/>
              </a:spcBef>
              <a:spcAft>
                <a:spcPts val="0"/>
              </a:spcAft>
              <a:buNone/>
            </a:pPr>
            <a:r>
              <a:rPr lang="en" sz="1600"/>
              <a:t>8-10 </a:t>
            </a:r>
            <a:r>
              <a:rPr b="1" lang="en" sz="1600"/>
              <a:t>Qualifier Matches</a:t>
            </a:r>
          </a:p>
          <a:p>
            <a:pPr indent="0" lvl="0" marL="457200" rtl="0">
              <a:lnSpc>
                <a:spcPct val="100000"/>
              </a:lnSpc>
              <a:spcBef>
                <a:spcPts val="0"/>
              </a:spcBef>
              <a:spcAft>
                <a:spcPts val="0"/>
              </a:spcAft>
              <a:buNone/>
            </a:pPr>
            <a:r>
              <a:rPr lang="en" sz="1200"/>
              <a:t>Goal #1: Rank High</a:t>
            </a:r>
          </a:p>
          <a:p>
            <a:pPr indent="0" lvl="0" marL="457200" rtl="0">
              <a:lnSpc>
                <a:spcPct val="100000"/>
              </a:lnSpc>
              <a:spcBef>
                <a:spcPts val="0"/>
              </a:spcBef>
              <a:spcAft>
                <a:spcPts val="0"/>
              </a:spcAft>
              <a:buNone/>
            </a:pPr>
            <a:r>
              <a:rPr lang="en" sz="1200"/>
              <a:t>Goal #2: Impress other teams</a:t>
            </a:r>
          </a:p>
          <a:p>
            <a:pPr indent="0" lvl="0" marL="0" rtl="0">
              <a:lnSpc>
                <a:spcPct val="100000"/>
              </a:lnSpc>
              <a:spcBef>
                <a:spcPts val="0"/>
              </a:spcBef>
              <a:spcAft>
                <a:spcPts val="0"/>
              </a:spcAft>
              <a:buNone/>
            </a:pPr>
            <a:r>
              <a:t/>
            </a:r>
            <a:endParaRPr sz="1600"/>
          </a:p>
          <a:p>
            <a:pPr indent="0" lvl="0" marL="0" rtl="0">
              <a:lnSpc>
                <a:spcPct val="100000"/>
              </a:lnSpc>
              <a:spcBef>
                <a:spcPts val="0"/>
              </a:spcBef>
              <a:spcAft>
                <a:spcPts val="0"/>
              </a:spcAft>
              <a:buNone/>
            </a:pPr>
            <a:r>
              <a:rPr lang="en" sz="1600"/>
              <a:t>Alliance Selections</a:t>
            </a:r>
          </a:p>
          <a:p>
            <a:pPr indent="0" lvl="0" marL="0" rtl="0">
              <a:lnSpc>
                <a:spcPct val="100000"/>
              </a:lnSpc>
              <a:spcBef>
                <a:spcPts val="0"/>
              </a:spcBef>
              <a:spcAft>
                <a:spcPts val="0"/>
              </a:spcAft>
              <a:buNone/>
            </a:pPr>
            <a:r>
              <a:rPr lang="en" sz="1200"/>
              <a:t>	Top 8 teams draft their alliances</a:t>
            </a:r>
          </a:p>
          <a:p>
            <a:pPr indent="0" lvl="0" marL="0" rtl="0">
              <a:lnSpc>
                <a:spcPct val="100000"/>
              </a:lnSpc>
              <a:spcBef>
                <a:spcPts val="0"/>
              </a:spcBef>
              <a:spcAft>
                <a:spcPts val="0"/>
              </a:spcAft>
              <a:buNone/>
            </a:pPr>
            <a:r>
              <a:t/>
            </a:r>
            <a:endParaRPr sz="1200"/>
          </a:p>
          <a:p>
            <a:pPr indent="0" lvl="0" marL="0" rtl="0">
              <a:lnSpc>
                <a:spcPct val="100000"/>
              </a:lnSpc>
              <a:spcBef>
                <a:spcPts val="0"/>
              </a:spcBef>
              <a:spcAft>
                <a:spcPts val="0"/>
              </a:spcAft>
              <a:buNone/>
            </a:pPr>
            <a:r>
              <a:rPr lang="en" sz="1600"/>
              <a:t>Eliminations Matches</a:t>
            </a:r>
          </a:p>
          <a:p>
            <a:pPr indent="457200" lvl="0" marL="0" rtl="0">
              <a:lnSpc>
                <a:spcPct val="100000"/>
              </a:lnSpc>
              <a:spcBef>
                <a:spcPts val="0"/>
              </a:spcBef>
              <a:spcAft>
                <a:spcPts val="0"/>
              </a:spcAft>
              <a:buNone/>
            </a:pPr>
            <a:r>
              <a:rPr lang="en" sz="1200"/>
              <a:t>Standard tournament bracket</a:t>
            </a:r>
          </a:p>
          <a:p>
            <a:pPr indent="0" lvl="0" marL="457200" rtl="0">
              <a:lnSpc>
                <a:spcPct val="100000"/>
              </a:lnSpc>
              <a:spcBef>
                <a:spcPts val="0"/>
              </a:spcBef>
              <a:spcAft>
                <a:spcPts val="0"/>
              </a:spcAft>
              <a:buNone/>
            </a:pPr>
            <a:r>
              <a:rPr lang="en" sz="1200"/>
              <a:t>rounds played best-of-</a:t>
            </a:r>
            <a:r>
              <a:rPr lang="en" sz="1200"/>
              <a:t>3</a:t>
            </a:r>
          </a:p>
          <a:p>
            <a:pPr indent="0" lvl="0" marL="457200" rtl="0">
              <a:lnSpc>
                <a:spcPct val="100000"/>
              </a:lnSpc>
              <a:spcBef>
                <a:spcPts val="0"/>
              </a:spcBef>
              <a:spcAft>
                <a:spcPts val="0"/>
              </a:spcAft>
              <a:buNone/>
            </a:pPr>
            <a:r>
              <a:t/>
            </a:r>
            <a:endParaRPr sz="1200"/>
          </a:p>
          <a:p>
            <a:pPr indent="0" lvl="0" marL="0" rtl="0">
              <a:lnSpc>
                <a:spcPct val="100000"/>
              </a:lnSpc>
              <a:spcBef>
                <a:spcPts val="0"/>
              </a:spcBef>
              <a:spcAft>
                <a:spcPts val="0"/>
              </a:spcAft>
              <a:buNone/>
            </a:pPr>
            <a:r>
              <a:rPr lang="en" sz="1000"/>
              <a:t>Regional Winners (+ award winners) qualify for</a:t>
            </a:r>
          </a:p>
          <a:p>
            <a:pPr indent="0" lvl="0" marL="0" rtl="0">
              <a:lnSpc>
                <a:spcPct val="100000"/>
              </a:lnSpc>
              <a:spcBef>
                <a:spcPts val="0"/>
              </a:spcBef>
              <a:spcAft>
                <a:spcPts val="0"/>
              </a:spcAft>
              <a:buNone/>
            </a:pPr>
            <a:r>
              <a:rPr lang="en" sz="1600"/>
              <a:t>Championships</a:t>
            </a:r>
          </a:p>
          <a:p>
            <a:pPr indent="0" lvl="0" marL="457200" rtl="0">
              <a:lnSpc>
                <a:spcPct val="100000"/>
              </a:lnSpc>
              <a:spcBef>
                <a:spcPts val="0"/>
              </a:spcBef>
              <a:spcAft>
                <a:spcPts val="0"/>
              </a:spcAft>
              <a:buNone/>
            </a:pPr>
            <a:r>
              <a:rPr lang="en" sz="1200"/>
              <a:t>Same process, except teams are divided into 8 (or 4?) subdivisions</a:t>
            </a:r>
          </a:p>
        </p:txBody>
      </p:sp>
      <p:sp>
        <p:nvSpPr>
          <p:cNvPr id="159" name="Shape 159"/>
          <p:cNvSpPr txBox="1"/>
          <p:nvPr>
            <p:ph idx="1" type="body"/>
          </p:nvPr>
        </p:nvSpPr>
        <p:spPr>
          <a:xfrm>
            <a:off x="5681175" y="1225225"/>
            <a:ext cx="3079500" cy="2493600"/>
          </a:xfrm>
          <a:prstGeom prst="rect">
            <a:avLst/>
          </a:prstGeom>
        </p:spPr>
        <p:txBody>
          <a:bodyPr anchorCtr="0" anchor="t" bIns="91425" lIns="91425" rIns="91425" tIns="91425">
            <a:noAutofit/>
          </a:bodyPr>
          <a:lstStyle/>
          <a:p>
            <a:pPr indent="0" lvl="0" marL="0" rtl="0">
              <a:lnSpc>
                <a:spcPct val="100000"/>
              </a:lnSpc>
              <a:spcBef>
                <a:spcPts val="0"/>
              </a:spcBef>
              <a:spcAft>
                <a:spcPts val="1000"/>
              </a:spcAft>
              <a:buNone/>
            </a:pPr>
            <a:r>
              <a:rPr b="1" lang="en" sz="1600"/>
              <a:t>MVRT Attends:</a:t>
            </a:r>
          </a:p>
          <a:p>
            <a:pPr indent="0" lvl="0" marL="0" rtl="0">
              <a:lnSpc>
                <a:spcPct val="100000"/>
              </a:lnSpc>
              <a:spcBef>
                <a:spcPts val="0"/>
              </a:spcBef>
              <a:spcAft>
                <a:spcPts val="0"/>
              </a:spcAft>
              <a:buNone/>
            </a:pPr>
            <a:r>
              <a:rPr lang="en" sz="1600"/>
              <a:t>Silicon Valley Regional</a:t>
            </a:r>
          </a:p>
          <a:p>
            <a:pPr indent="457200" lvl="0" marL="0" rtl="0">
              <a:lnSpc>
                <a:spcPct val="100000"/>
              </a:lnSpc>
              <a:spcBef>
                <a:spcPts val="0"/>
              </a:spcBef>
              <a:spcAft>
                <a:spcPts val="0"/>
              </a:spcAft>
              <a:buNone/>
            </a:pPr>
            <a:r>
              <a:rPr lang="en" sz="1200"/>
              <a:t>@SJSU, early April</a:t>
            </a:r>
          </a:p>
          <a:p>
            <a:pPr indent="0" lvl="0" marL="0" rtl="0">
              <a:lnSpc>
                <a:spcPct val="100000"/>
              </a:lnSpc>
              <a:spcBef>
                <a:spcPts val="0"/>
              </a:spcBef>
              <a:spcAft>
                <a:spcPts val="0"/>
              </a:spcAft>
              <a:buNone/>
            </a:pPr>
            <a:r>
              <a:t/>
            </a:r>
            <a:endParaRPr sz="1300"/>
          </a:p>
          <a:p>
            <a:pPr indent="0" lvl="0" marL="0" rtl="0">
              <a:lnSpc>
                <a:spcPct val="100000"/>
              </a:lnSpc>
              <a:spcBef>
                <a:spcPts val="0"/>
              </a:spcBef>
              <a:spcAft>
                <a:spcPts val="0"/>
              </a:spcAft>
              <a:buNone/>
            </a:pPr>
            <a:r>
              <a:rPr lang="en" sz="1600"/>
              <a:t>Another Regional</a:t>
            </a:r>
          </a:p>
          <a:p>
            <a:pPr indent="457200" lvl="0" marL="0" rtl="0">
              <a:lnSpc>
                <a:spcPct val="100000"/>
              </a:lnSpc>
              <a:spcBef>
                <a:spcPts val="0"/>
              </a:spcBef>
              <a:spcAft>
                <a:spcPts val="0"/>
              </a:spcAft>
              <a:buNone/>
            </a:pPr>
            <a:r>
              <a:rPr lang="en" sz="1200"/>
              <a:t>(In the past, this has been Utah)</a:t>
            </a:r>
          </a:p>
          <a:p>
            <a:pPr indent="457200" lvl="0" marL="0" rtl="0">
              <a:lnSpc>
                <a:spcPct val="100000"/>
              </a:lnSpc>
              <a:spcBef>
                <a:spcPts val="0"/>
              </a:spcBef>
              <a:spcAft>
                <a:spcPts val="0"/>
              </a:spcAft>
              <a:buNone/>
            </a:pPr>
            <a:r>
              <a:t/>
            </a:r>
            <a:endParaRPr sz="1300"/>
          </a:p>
          <a:p>
            <a:pPr indent="0" lvl="0" marL="0" rtl="0">
              <a:lnSpc>
                <a:spcPct val="100000"/>
              </a:lnSpc>
              <a:spcBef>
                <a:spcPts val="0"/>
              </a:spcBef>
              <a:spcAft>
                <a:spcPts val="0"/>
              </a:spcAft>
              <a:buNone/>
            </a:pPr>
            <a:r>
              <a:rPr lang="en" sz="1600"/>
              <a:t>Championships</a:t>
            </a:r>
          </a:p>
          <a:p>
            <a:pPr indent="457200" lvl="0" marL="0" rtl="0">
              <a:lnSpc>
                <a:spcPct val="100000"/>
              </a:lnSpc>
              <a:spcBef>
                <a:spcPts val="0"/>
              </a:spcBef>
              <a:spcAft>
                <a:spcPts val="0"/>
              </a:spcAft>
              <a:buNone/>
            </a:pPr>
            <a:r>
              <a:rPr lang="en" sz="1200"/>
              <a:t>@Houston April 19-22</a:t>
            </a:r>
          </a:p>
          <a:p>
            <a:pPr indent="387350" lvl="0" rtl="0">
              <a:lnSpc>
                <a:spcPct val="100000"/>
              </a:lnSpc>
              <a:spcBef>
                <a:spcPts val="0"/>
              </a:spcBef>
              <a:spcAft>
                <a:spcPts val="0"/>
              </a:spcAft>
              <a:buClr>
                <a:schemeClr val="dk1"/>
              </a:buClr>
              <a:buSzPct val="91666"/>
              <a:buFont typeface="Arial"/>
              <a:buNone/>
            </a:pPr>
            <a:r>
              <a:rPr lang="en" sz="1200"/>
              <a:t>(If we qualify)</a:t>
            </a:r>
          </a:p>
          <a:p>
            <a:pPr indent="457200" lvl="0" marL="0" rtl="0">
              <a:lnSpc>
                <a:spcPct val="100000"/>
              </a:lnSpc>
              <a:spcBef>
                <a:spcPts val="0"/>
              </a:spcBef>
              <a:spcAft>
                <a:spcPts val="0"/>
              </a:spcAft>
              <a:buNone/>
            </a:pPr>
            <a:r>
              <a:t/>
            </a:r>
            <a:endParaRPr sz="1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3" name="Shape 163"/>
        <p:cNvGrpSpPr/>
        <p:nvPr/>
      </p:nvGrpSpPr>
      <p:grpSpPr>
        <a:xfrm>
          <a:off x="0" y="0"/>
          <a:ext cx="0" cy="0"/>
          <a:chOff x="0" y="0"/>
          <a:chExt cx="0" cy="0"/>
        </a:xfrm>
      </p:grpSpPr>
      <p:sp>
        <p:nvSpPr>
          <p:cNvPr id="164" name="Shape 164"/>
          <p:cNvSpPr txBox="1"/>
          <p:nvPr>
            <p:ph type="title"/>
          </p:nvPr>
        </p:nvSpPr>
        <p:spPr>
          <a:xfrm>
            <a:off x="311700" y="315925"/>
            <a:ext cx="8520600" cy="831300"/>
          </a:xfrm>
          <a:prstGeom prst="rect">
            <a:avLst/>
          </a:prstGeom>
        </p:spPr>
        <p:txBody>
          <a:bodyPr anchorCtr="0" anchor="b" bIns="91425" lIns="91425" rIns="91425" tIns="91425">
            <a:noAutofit/>
          </a:bodyPr>
          <a:lstStyle/>
          <a:p>
            <a:pPr lvl="0" rtl="0">
              <a:spcBef>
                <a:spcPts val="0"/>
              </a:spcBef>
              <a:buNone/>
            </a:pPr>
            <a:r>
              <a:rPr lang="en"/>
              <a:t>The Competition - Events</a:t>
            </a:r>
          </a:p>
        </p:txBody>
      </p:sp>
      <p:sp>
        <p:nvSpPr>
          <p:cNvPr id="165" name="Shape 165"/>
          <p:cNvSpPr txBox="1"/>
          <p:nvPr>
            <p:ph idx="1" type="body"/>
          </p:nvPr>
        </p:nvSpPr>
        <p:spPr>
          <a:xfrm>
            <a:off x="311700" y="1197900"/>
            <a:ext cx="8281200" cy="3354000"/>
          </a:xfrm>
          <a:prstGeom prst="rect">
            <a:avLst/>
          </a:prstGeom>
        </p:spPr>
        <p:txBody>
          <a:bodyPr anchorCtr="0" anchor="t" bIns="91425" lIns="91425" rIns="91425" tIns="91425">
            <a:noAutofit/>
          </a:bodyPr>
          <a:lstStyle/>
          <a:p>
            <a:pPr indent="0" lvl="0" marL="0" rtl="0">
              <a:lnSpc>
                <a:spcPct val="100000"/>
              </a:lnSpc>
              <a:spcBef>
                <a:spcPts val="0"/>
              </a:spcBef>
              <a:spcAft>
                <a:spcPts val="0"/>
              </a:spcAft>
              <a:buNone/>
            </a:pPr>
            <a:r>
              <a:rPr lang="en" sz="1600"/>
              <a:t>Teams usually attend ~2 regional events (unless in a District)</a:t>
            </a:r>
          </a:p>
          <a:p>
            <a:pPr indent="0" lvl="0" marL="0" rtl="0">
              <a:lnSpc>
                <a:spcPct val="100000"/>
              </a:lnSpc>
              <a:spcBef>
                <a:spcPts val="0"/>
              </a:spcBef>
              <a:spcAft>
                <a:spcPts val="0"/>
              </a:spcAft>
              <a:buNone/>
            </a:pPr>
            <a:r>
              <a:t/>
            </a:r>
            <a:endParaRPr sz="1600"/>
          </a:p>
          <a:p>
            <a:pPr indent="0" lvl="0" marL="0" rtl="0">
              <a:lnSpc>
                <a:spcPct val="100000"/>
              </a:lnSpc>
              <a:spcBef>
                <a:spcPts val="0"/>
              </a:spcBef>
              <a:spcAft>
                <a:spcPts val="0"/>
              </a:spcAft>
              <a:buNone/>
            </a:pPr>
            <a:r>
              <a:rPr lang="en" sz="1600"/>
              <a:t>Top teams at regionals qualify for champs</a:t>
            </a:r>
          </a:p>
          <a:p>
            <a:pPr indent="0" lvl="0" marL="0" rtl="0">
              <a:lnSpc>
                <a:spcPct val="100000"/>
              </a:lnSpc>
              <a:spcBef>
                <a:spcPts val="0"/>
              </a:spcBef>
              <a:spcAft>
                <a:spcPts val="0"/>
              </a:spcAft>
              <a:buNone/>
            </a:pPr>
            <a:r>
              <a:rPr lang="en" sz="1300"/>
              <a:t>(Winners, Wildcard, Rookie All-Star, Engineering Inspiration, Chairman’s)</a:t>
            </a:r>
          </a:p>
          <a:p>
            <a:pPr indent="0" lvl="0" marL="0" rtl="0">
              <a:lnSpc>
                <a:spcPct val="100000"/>
              </a:lnSpc>
              <a:spcBef>
                <a:spcPts val="0"/>
              </a:spcBef>
              <a:spcAft>
                <a:spcPts val="0"/>
              </a:spcAft>
              <a:buNone/>
            </a:pPr>
            <a:r>
              <a:t/>
            </a:r>
            <a:endParaRPr sz="1300"/>
          </a:p>
          <a:p>
            <a:pPr indent="0" lvl="0" marL="0" rtl="0">
              <a:lnSpc>
                <a:spcPct val="100000"/>
              </a:lnSpc>
              <a:spcBef>
                <a:spcPts val="0"/>
              </a:spcBef>
              <a:spcAft>
                <a:spcPts val="0"/>
              </a:spcAft>
              <a:buNone/>
            </a:pPr>
            <a:r>
              <a:t/>
            </a:r>
            <a:endParaRPr sz="1300"/>
          </a:p>
          <a:p>
            <a:pPr indent="0" lvl="0" marL="0" rtl="0">
              <a:lnSpc>
                <a:spcPct val="100000"/>
              </a:lnSpc>
              <a:spcBef>
                <a:spcPts val="0"/>
              </a:spcBef>
              <a:spcAft>
                <a:spcPts val="0"/>
              </a:spcAft>
              <a:buNone/>
            </a:pPr>
            <a:r>
              <a:rPr b="1" lang="en" sz="1600"/>
              <a:t>Chairman’s Award:</a:t>
            </a:r>
          </a:p>
          <a:p>
            <a:pPr indent="0" lvl="0" marL="457200" rtl="0">
              <a:spcBef>
                <a:spcPts val="0"/>
              </a:spcBef>
              <a:buNone/>
            </a:pPr>
            <a:r>
              <a:rPr i="1" lang="en" sz="1300"/>
              <a:t>“The most prestigious award at FIRST, it honors the team that best represents a model for other teams to emulate and best embodies the purpose and goals of FIRST.”</a:t>
            </a:r>
          </a:p>
          <a:p>
            <a:pPr indent="0" lvl="0" marL="0" rtl="0">
              <a:lnSpc>
                <a:spcPct val="100000"/>
              </a:lnSpc>
              <a:spcBef>
                <a:spcPts val="0"/>
              </a:spcBef>
              <a:spcAft>
                <a:spcPts val="0"/>
              </a:spcAft>
              <a:buNone/>
            </a:pPr>
            <a:r>
              <a:rPr lang="en" sz="1300"/>
              <a:t>Other awards: Engineering Inspiration, Entrepreneurship, Innovation In Control, Creativity, Spirit, Imagery, Safety</a:t>
            </a:r>
          </a:p>
          <a:p>
            <a:pPr indent="0" lvl="0" marL="0" rtl="0">
              <a:lnSpc>
                <a:spcPct val="100000"/>
              </a:lnSpc>
              <a:spcBef>
                <a:spcPts val="0"/>
              </a:spcBef>
              <a:spcAft>
                <a:spcPts val="0"/>
              </a:spcAft>
              <a:buNone/>
            </a:pPr>
            <a:r>
              <a:t/>
            </a:r>
            <a:endParaRPr sz="1600"/>
          </a:p>
          <a:p>
            <a:pPr indent="0" lvl="0" marL="0" rtl="0">
              <a:lnSpc>
                <a:spcPct val="100000"/>
              </a:lnSpc>
              <a:spcBef>
                <a:spcPts val="0"/>
              </a:spcBef>
              <a:spcAft>
                <a:spcPts val="0"/>
              </a:spcAft>
              <a:buNone/>
            </a:pPr>
            <a:r>
              <a:t/>
            </a:r>
            <a:endParaRPr sz="1600"/>
          </a:p>
        </p:txBody>
      </p:sp>
      <p:sp>
        <p:nvSpPr>
          <p:cNvPr id="166" name="Shape 166" title="2016 FIRST Championship Wrap Video">
            <a:hlinkClick r:id="rId3"/>
          </p:cNvPr>
          <p:cNvSpPr/>
          <p:nvPr/>
        </p:nvSpPr>
        <p:spPr>
          <a:xfrm>
            <a:off x="352849" y="4395450"/>
            <a:ext cx="671750" cy="503849"/>
          </a:xfrm>
          <a:prstGeom prst="rect">
            <a:avLst/>
          </a:prstGeom>
          <a:blipFill>
            <a:blip r:embed="rId4">
              <a:alphaModFix/>
            </a:blip>
            <a:stretch>
              <a:fillRect/>
            </a:stretch>
          </a:blipFill>
          <a:ln>
            <a:noFill/>
          </a:ln>
        </p:spPr>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0" name="Shape 170"/>
        <p:cNvGrpSpPr/>
        <p:nvPr/>
      </p:nvGrpSpPr>
      <p:grpSpPr>
        <a:xfrm>
          <a:off x="0" y="0"/>
          <a:ext cx="0" cy="0"/>
          <a:chOff x="0" y="0"/>
          <a:chExt cx="0" cy="0"/>
        </a:xfrm>
      </p:grpSpPr>
      <p:sp>
        <p:nvSpPr>
          <p:cNvPr id="171" name="Shape 171"/>
          <p:cNvSpPr txBox="1"/>
          <p:nvPr>
            <p:ph type="title"/>
          </p:nvPr>
        </p:nvSpPr>
        <p:spPr>
          <a:xfrm>
            <a:off x="311700" y="315925"/>
            <a:ext cx="8520600" cy="831300"/>
          </a:xfrm>
          <a:prstGeom prst="rect">
            <a:avLst/>
          </a:prstGeom>
        </p:spPr>
        <p:txBody>
          <a:bodyPr anchorCtr="0" anchor="b" bIns="91425" lIns="91425" rIns="91425" tIns="91425">
            <a:noAutofit/>
          </a:bodyPr>
          <a:lstStyle/>
          <a:p>
            <a:pPr lvl="0" rtl="0">
              <a:spcBef>
                <a:spcPts val="0"/>
              </a:spcBef>
              <a:buNone/>
            </a:pPr>
            <a:r>
              <a:rPr lang="en"/>
              <a:t>The Competition - Championships</a:t>
            </a:r>
          </a:p>
        </p:txBody>
      </p:sp>
      <p:sp>
        <p:nvSpPr>
          <p:cNvPr id="172" name="Shape 172"/>
          <p:cNvSpPr txBox="1"/>
          <p:nvPr>
            <p:ph idx="1" type="body"/>
          </p:nvPr>
        </p:nvSpPr>
        <p:spPr>
          <a:xfrm>
            <a:off x="311700" y="1197900"/>
            <a:ext cx="8281200" cy="3354000"/>
          </a:xfrm>
          <a:prstGeom prst="rect">
            <a:avLst/>
          </a:prstGeom>
        </p:spPr>
        <p:txBody>
          <a:bodyPr anchorCtr="0" anchor="t" bIns="91425" lIns="91425" rIns="91425" tIns="91425">
            <a:noAutofit/>
          </a:bodyPr>
          <a:lstStyle/>
          <a:p>
            <a:pPr indent="0" lvl="0" marL="0" rtl="0">
              <a:lnSpc>
                <a:spcPct val="100000"/>
              </a:lnSpc>
              <a:spcBef>
                <a:spcPts val="0"/>
              </a:spcBef>
              <a:spcAft>
                <a:spcPts val="0"/>
              </a:spcAft>
              <a:buNone/>
            </a:pPr>
            <a:r>
              <a:rPr lang="en" sz="1600"/>
              <a:t>2017: 2 Champs (</a:t>
            </a:r>
            <a:r>
              <a:rPr b="1" lang="en" sz="1600"/>
              <a:t>Houston</a:t>
            </a:r>
            <a:r>
              <a:rPr lang="en" sz="1600"/>
              <a:t>, St. Louis)</a:t>
            </a:r>
          </a:p>
          <a:p>
            <a:pPr indent="0" lvl="0" marL="0" rtl="0">
              <a:lnSpc>
                <a:spcPct val="100000"/>
              </a:lnSpc>
              <a:spcBef>
                <a:spcPts val="0"/>
              </a:spcBef>
              <a:spcAft>
                <a:spcPts val="0"/>
              </a:spcAft>
              <a:buNone/>
            </a:pPr>
            <a:r>
              <a:t/>
            </a:r>
            <a:endParaRPr sz="1600"/>
          </a:p>
          <a:p>
            <a:pPr indent="0" lvl="0" marL="0" rtl="0">
              <a:lnSpc>
                <a:spcPct val="100000"/>
              </a:lnSpc>
              <a:spcBef>
                <a:spcPts val="0"/>
              </a:spcBef>
              <a:spcAft>
                <a:spcPts val="0"/>
              </a:spcAft>
              <a:buNone/>
            </a:pPr>
            <a:r>
              <a:rPr lang="en" sz="1600"/>
              <a:t>6 Divisions</a:t>
            </a:r>
          </a:p>
          <a:p>
            <a:pPr indent="-311150" lvl="0" marL="457200" rtl="0">
              <a:spcBef>
                <a:spcPts val="0"/>
              </a:spcBef>
              <a:buSzPct val="100000"/>
              <a:buChar char="-"/>
            </a:pPr>
            <a:r>
              <a:rPr lang="en" sz="1300"/>
              <a:t>Carver, Galileo, Hopper, Newton, Roebling, Turing</a:t>
            </a:r>
          </a:p>
          <a:p>
            <a:pPr indent="-311150" lvl="0" marL="457200" rtl="0">
              <a:spcBef>
                <a:spcPts val="0"/>
              </a:spcBef>
              <a:buSzPct val="100000"/>
              <a:buChar char="-"/>
            </a:pPr>
            <a:r>
              <a:rPr lang="en" sz="1300"/>
              <a:t>Teams randomly assigned a division</a:t>
            </a:r>
          </a:p>
          <a:p>
            <a:pPr indent="-311150" lvl="0" marL="457200" rtl="0">
              <a:spcBef>
                <a:spcPts val="0"/>
              </a:spcBef>
              <a:buSzPct val="100000"/>
              <a:buChar char="-"/>
            </a:pPr>
            <a:r>
              <a:rPr lang="en" sz="1300"/>
              <a:t>Each played like a separate regional/event, with quals/alliance selections</a:t>
            </a:r>
          </a:p>
          <a:p>
            <a:pPr lvl="0" rtl="0">
              <a:spcBef>
                <a:spcPts val="0"/>
              </a:spcBef>
              <a:spcAft>
                <a:spcPts val="0"/>
              </a:spcAft>
              <a:buNone/>
            </a:pPr>
            <a:r>
              <a:rPr b="1" lang="en"/>
              <a:t>Einstein</a:t>
            </a:r>
          </a:p>
          <a:p>
            <a:pPr indent="-311150" lvl="0" marL="457200" rtl="0">
              <a:spcBef>
                <a:spcPts val="0"/>
              </a:spcBef>
              <a:buSzPct val="100000"/>
              <a:buChar char="-"/>
            </a:pPr>
            <a:r>
              <a:rPr lang="en" sz="1300"/>
              <a:t>Round-robin between winners of each division</a:t>
            </a:r>
          </a:p>
          <a:p>
            <a:pPr lvl="0" rtl="0">
              <a:spcBef>
                <a:spcPts val="0"/>
              </a:spcBef>
              <a:buNone/>
            </a:pPr>
            <a:r>
              <a:t/>
            </a:r>
            <a:endParaRPr i="1" sz="1300"/>
          </a:p>
          <a:p>
            <a:pPr lvl="0" rtl="0">
              <a:spcBef>
                <a:spcPts val="0"/>
              </a:spcBef>
              <a:buNone/>
            </a:pPr>
            <a:r>
              <a:rPr i="1" lang="en" sz="1300"/>
              <a:t>Champs Chairmans winners are inducted into the FIRST Hall Of Fame</a:t>
            </a:r>
          </a:p>
        </p:txBody>
      </p:sp>
      <p:sp>
        <p:nvSpPr>
          <p:cNvPr id="173" name="Shape 173" title="2016 FIRST Championship Wrap Video">
            <a:hlinkClick r:id="rId3"/>
          </p:cNvPr>
          <p:cNvSpPr/>
          <p:nvPr/>
        </p:nvSpPr>
        <p:spPr>
          <a:xfrm>
            <a:off x="7873425" y="315925"/>
            <a:ext cx="1033774" cy="775400"/>
          </a:xfrm>
          <a:prstGeom prst="rect">
            <a:avLst/>
          </a:prstGeom>
          <a:blipFill>
            <a:blip r:embed="rId4">
              <a:alphaModFix/>
            </a:blip>
            <a:stretch>
              <a:fillRect/>
            </a:stretch>
          </a:blipFill>
          <a:ln>
            <a:noFill/>
          </a:ln>
        </p:spPr>
      </p:sp>
      <p:pic>
        <p:nvPicPr>
          <p:cNvPr descr="Image result for einstein" id="174" name="Shape 174"/>
          <p:cNvPicPr preferRelativeResize="0"/>
          <p:nvPr/>
        </p:nvPicPr>
        <p:blipFill>
          <a:blip r:embed="rId5">
            <a:alphaModFix/>
          </a:blip>
          <a:stretch>
            <a:fillRect/>
          </a:stretch>
        </p:blipFill>
        <p:spPr>
          <a:xfrm>
            <a:off x="5232975" y="2676349"/>
            <a:ext cx="3428224" cy="24671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